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1"/>
    <p:restoredTop sz="93742"/>
  </p:normalViewPr>
  <p:slideViewPr>
    <p:cSldViewPr snapToGrid="0" snapToObjects="1">
      <p:cViewPr varScale="1">
        <p:scale>
          <a:sx n="89" d="100"/>
          <a:sy n="89" d="100"/>
        </p:scale>
        <p:origin x="33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786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875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51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987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19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72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724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08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703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1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04B80-B991-044F-8AC1-F0A3FCE62D9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3C89-1C24-9949-8761-4DFD1BDA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403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4B751D-4F25-034B-AAC4-B7F7A09880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539750"/>
            <a:ext cx="6261100" cy="882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0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2020-06-29T08:55:13Z</dcterms:created>
  <dcterms:modified xsi:type="dcterms:W3CDTF">2020-06-29T08:56:30Z</dcterms:modified>
</cp:coreProperties>
</file>