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268"/>
    <p:restoredTop sz="94648"/>
  </p:normalViewPr>
  <p:slideViewPr>
    <p:cSldViewPr snapToGrid="0" snapToObjects="1">
      <p:cViewPr varScale="1">
        <p:scale>
          <a:sx n="129" d="100"/>
          <a:sy n="129" d="100"/>
        </p:scale>
        <p:origin x="30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59DA6-FDCB-664D-8B7C-8700B62B042F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8D47D-A98A-E945-A12D-5F711031B0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8154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A9852-5BC9-8A47-8D30-2E5FBC5BF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8F214-5E1B-3D45-A222-A59111EE30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153D5-01A7-FF4F-AC3D-DEC9E0448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33BB7-C20E-4A42-9B94-4FCE475CE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3EE76-6F93-1A44-9A0E-F679A9334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270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6E872-DBC7-8B4B-8153-86972CCB3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517C2C-6114-9E47-962B-F502246B0C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B5B24-6BE8-1E4F-A782-28B0FA2DA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340EEE-D33C-C143-BEC3-51A461E9E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04A2D7-9380-8540-9186-E8EFA48C9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789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42701-B53D-2448-B041-9F537C483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C0DAF0-1414-C14C-A63C-F3F9BA72A5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80711-EC2A-9D4E-B5EF-9B2788775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3C6401-463A-0840-B166-65994A5FB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A6D62-8F99-9841-8B8E-AC97E5699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828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6B6AD-A226-9A40-A616-9008BF8AB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011CC-21B7-9B40-9B01-D340DB0B38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94032B-6A3A-344A-959F-CDED19F7BC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6449E8-F6B0-E141-9960-8ADFB1BD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C461E-CFAE-AE4B-89C9-2EB89C65B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ED96-C33B-5E44-A6FD-B0D045E41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7132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F38E2-6FD6-684D-A214-B326E812C2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53690B-06F7-1748-92EE-6BE494E83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7F214B-AB99-1240-9319-0F26C04E24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0E6FA5-90DF-0D45-8A8B-A7158DFE5BA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295722-1DBC-C24B-8722-FEE02651F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7E9C8C-C5D3-0847-B905-0CA926AFD4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90638C-8B74-E341-995F-A2E851789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6391EA-1F1E-004C-A147-E0E41BE7D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7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97DB5-D683-1F4E-91CD-6F24579D7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4A5FCA-4D13-4D4E-B184-896FA9CBC9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19559F-2818-B846-BB25-3A33FC56F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21BC08-E2E3-AA42-9CA4-EE459FB7B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6886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C504A0-EF76-B34A-9CC0-94F8C11D0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ED5147-4462-1241-86DC-B8E140B61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7DC167-34B2-4149-B5F2-EB8119525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80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723F3-6DD6-3642-B94B-ADE779BB8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C821D5-46CF-4143-83A1-746287B090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4696B5-BBA7-834C-B57C-D46DF443E5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8D92D6-F8EA-644F-9280-893108AF7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7C97B-0932-454F-AE97-3AA5BB9F5A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B786A0-F0D7-2A46-917C-4CB6E2120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30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EFA5C-843E-9C4B-9D88-FD95A1C40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005449-D1A2-DC4F-BECE-2012EDB44C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452C22-908E-2147-9DFA-776E9B293D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BD8A6E-4396-2B48-AE3D-91836B25F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579FB9-353D-A044-99AB-90A0B78E5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1B7985-19AE-E54D-A729-85994360B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789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0EA38-6A45-5548-AC46-76405590D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24290D-6B59-DF40-AAC8-2F8FDA9239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48F3B6-A22B-4944-8785-4A4CDCF19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184CE-6B4B-2C45-AEE5-763969425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EEE49-9851-AC45-ACF9-8CAEFAECD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68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D8CC80-A9BC-7D4D-A2A3-A1087175E0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681D9-8889-0D43-9DD9-CFA21E84FE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749EDD-10FF-894B-A2D0-67FA3C78D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5C24A5-7C27-EF4A-BA88-3DD21753A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83A4E0-A1D7-0545-BDE6-4C0422928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5532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A39E04-8ED3-6D4E-8187-3D3EF5F05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048BE8-F428-6941-A18A-4C8B9232D1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5D41E-B0C1-4248-8772-46E8758531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D99B2-E6B7-5640-B143-53679FC2C7F5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A657D1-6DEE-3D44-91B2-9D50023B7D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DEAD7-99E5-D941-8C4B-4AE25018F4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E6B10B-2993-6444-AF19-F404E8E6A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496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watch?v=FGf-SNfbtAQ" TargetMode="External"/><Relationship Id="rId5" Type="http://schemas.openxmlformats.org/officeDocument/2006/relationships/hyperlink" Target="https://www.youtube.com/watch?v=gubPH3WEurg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3648DD-9947-DC4C-A150-206D5B822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335" y="292608"/>
            <a:ext cx="4716516" cy="61264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8B9D0A-7EBB-2F48-AD1D-F90382DA2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6570">
            <a:off x="7784847" y="710803"/>
            <a:ext cx="3897849" cy="28895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D497B56-8E0A-CD44-AEF8-B4B8BE6365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998755">
            <a:off x="5388777" y="3639604"/>
            <a:ext cx="3512066" cy="285843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F809F26F-9D4D-3441-8687-5BD719EE5E65}"/>
              </a:ext>
            </a:extLst>
          </p:cNvPr>
          <p:cNvSpPr/>
          <p:nvPr/>
        </p:nvSpPr>
        <p:spPr>
          <a:xfrm>
            <a:off x="8957503" y="3804706"/>
            <a:ext cx="3036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https://www.youtube.com/watch?v=gubPH3WEurg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40E2FA2-D13F-984A-ACB4-87175C3B1C5C}"/>
              </a:ext>
            </a:extLst>
          </p:cNvPr>
          <p:cNvSpPr/>
          <p:nvPr/>
        </p:nvSpPr>
        <p:spPr>
          <a:xfrm>
            <a:off x="6009372" y="137072"/>
            <a:ext cx="50000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https://www.youtube.com/watch?v=FGf-SNfbtAQ</a:t>
            </a:r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844C6A-094F-324A-9E10-7E00CCBD7CF7}"/>
              </a:ext>
            </a:extLst>
          </p:cNvPr>
          <p:cNvSpPr txBox="1"/>
          <p:nvPr/>
        </p:nvSpPr>
        <p:spPr>
          <a:xfrm>
            <a:off x="5498270" y="1001393"/>
            <a:ext cx="18089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Click on the links, or type the video name into YouTube.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1A37A1-8F7A-E748-8AF8-57EEFE860B2A}"/>
              </a:ext>
            </a:extLst>
          </p:cNvPr>
          <p:cNvSpPr txBox="1"/>
          <p:nvPr/>
        </p:nvSpPr>
        <p:spPr>
          <a:xfrm>
            <a:off x="9280769" y="4849428"/>
            <a:ext cx="26196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Once you’ve watched them, try completing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41577815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49</Words>
  <Application>Microsoft Macintosh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2</cp:revision>
  <dcterms:created xsi:type="dcterms:W3CDTF">2020-05-08T21:54:36Z</dcterms:created>
  <dcterms:modified xsi:type="dcterms:W3CDTF">2020-05-08T22:01:09Z</dcterms:modified>
</cp:coreProperties>
</file>