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93455" r:id="rId4"/>
  </p:sldMasterIdLst>
  <p:notesMasterIdLst>
    <p:notesMasterId r:id="rId18"/>
  </p:notesMasterIdLst>
  <p:handoutMasterIdLst>
    <p:handoutMasterId r:id="rId19"/>
  </p:handoutMasterIdLst>
  <p:sldIdLst>
    <p:sldId id="273" r:id="rId5"/>
    <p:sldId id="286" r:id="rId6"/>
    <p:sldId id="276" r:id="rId7"/>
    <p:sldId id="277" r:id="rId8"/>
    <p:sldId id="284" r:id="rId9"/>
    <p:sldId id="275" r:id="rId10"/>
    <p:sldId id="287" r:id="rId11"/>
    <p:sldId id="278" r:id="rId12"/>
    <p:sldId id="279" r:id="rId13"/>
    <p:sldId id="280" r:id="rId14"/>
    <p:sldId id="282" r:id="rId15"/>
    <p:sldId id="288" r:id="rId16"/>
    <p:sldId id="281" r:id="rId17"/>
  </p:sldIdLst>
  <p:sldSz cx="9144000" cy="6858000" type="screen4x3"/>
  <p:notesSz cx="6669088" cy="987266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015">
          <p15:clr>
            <a:srgbClr val="A4A3A4"/>
          </p15:clr>
        </p15:guide>
        <p15:guide id="2" orient="horz" pos="1214">
          <p15:clr>
            <a:srgbClr val="A4A3A4"/>
          </p15:clr>
        </p15:guide>
        <p15:guide id="3" orient="horz" pos="1625">
          <p15:clr>
            <a:srgbClr val="A4A3A4"/>
          </p15:clr>
        </p15:guide>
        <p15:guide id="4" pos="5442">
          <p15:clr>
            <a:srgbClr val="A4A3A4"/>
          </p15:clr>
        </p15:guide>
        <p15:guide id="5" pos="2721">
          <p15:clr>
            <a:srgbClr val="A4A3A4"/>
          </p15:clr>
        </p15:guide>
        <p15:guide id="6" pos="318">
          <p15:clr>
            <a:srgbClr val="A4A3A4"/>
          </p15:clr>
        </p15:guide>
        <p15:guide id="7" pos="2881">
          <p15:clr>
            <a:srgbClr val="A4A3A4"/>
          </p15:clr>
        </p15:guide>
        <p15:guide id="8" orient="horz" pos="4041">
          <p15:clr>
            <a:srgbClr val="A4A3A4"/>
          </p15:clr>
        </p15:guide>
        <p15:guide id="9" orient="horz" pos="1215">
          <p15:clr>
            <a:srgbClr val="A4A3A4"/>
          </p15:clr>
        </p15:guide>
        <p15:guide id="10" pos="5637">
          <p15:clr>
            <a:srgbClr val="A4A3A4"/>
          </p15:clr>
        </p15:guide>
        <p15:guide id="11" pos="2862">
          <p15:clr>
            <a:srgbClr val="A4A3A4"/>
          </p15:clr>
        </p15:guide>
        <p15:guide id="12" pos="22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6191C"/>
  </p:clrMru>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171" autoAdjust="0"/>
    <p:restoredTop sz="79027" autoAdjust="0"/>
  </p:normalViewPr>
  <p:slideViewPr>
    <p:cSldViewPr snapToGrid="0" snapToObjects="1">
      <p:cViewPr varScale="1">
        <p:scale>
          <a:sx n="88" d="100"/>
          <a:sy n="88" d="100"/>
        </p:scale>
        <p:origin x="2464" y="192"/>
      </p:cViewPr>
      <p:guideLst>
        <p:guide orient="horz" pos="4015"/>
        <p:guide orient="horz" pos="1214"/>
        <p:guide orient="horz" pos="1625"/>
        <p:guide pos="5442"/>
        <p:guide pos="2721"/>
        <p:guide pos="318"/>
        <p:guide pos="2881"/>
        <p:guide orient="horz" pos="4041"/>
        <p:guide orient="horz" pos="1215"/>
        <p:guide pos="5637"/>
        <p:guide pos="2862"/>
        <p:guide pos="2240"/>
      </p:guideLst>
    </p:cSldViewPr>
  </p:slideViewPr>
  <p:outlineViewPr>
    <p:cViewPr>
      <p:scale>
        <a:sx n="33" d="100"/>
        <a:sy n="33" d="100"/>
      </p:scale>
      <p:origin x="0" y="-4128"/>
    </p:cViewPr>
  </p:outlineViewPr>
  <p:notesTextViewPr>
    <p:cViewPr>
      <p:scale>
        <a:sx n="100" d="100"/>
        <a:sy n="100" d="100"/>
      </p:scale>
      <p:origin x="0" y="0"/>
    </p:cViewPr>
  </p:notesTextViewPr>
  <p:sorterViewPr>
    <p:cViewPr>
      <p:scale>
        <a:sx n="149" d="100"/>
        <a:sy n="149"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93633"/>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777607" y="0"/>
            <a:ext cx="2889938" cy="493633"/>
          </a:xfrm>
          <a:prstGeom prst="rect">
            <a:avLst/>
          </a:prstGeom>
        </p:spPr>
        <p:txBody>
          <a:bodyPr vert="horz" lIns="91440" tIns="45720" rIns="91440" bIns="45720" rtlCol="0"/>
          <a:lstStyle>
            <a:lvl1pPr algn="r">
              <a:defRPr sz="1200"/>
            </a:lvl1pPr>
          </a:lstStyle>
          <a:p>
            <a:fld id="{3A38E9EB-7419-8346-9FFF-EF958D4217BA}" type="datetimeFigureOut">
              <a:rPr lang="en-US" smtClean="0"/>
              <a:t>3/26/20</a:t>
            </a:fld>
            <a:endParaRPr lang="en-US" dirty="0"/>
          </a:p>
        </p:txBody>
      </p:sp>
      <p:sp>
        <p:nvSpPr>
          <p:cNvPr id="4" name="Footer Placeholder 3"/>
          <p:cNvSpPr>
            <a:spLocks noGrp="1"/>
          </p:cNvSpPr>
          <p:nvPr>
            <p:ph type="ftr" sz="quarter" idx="2"/>
          </p:nvPr>
        </p:nvSpPr>
        <p:spPr>
          <a:xfrm>
            <a:off x="0" y="9377316"/>
            <a:ext cx="2889938" cy="493633"/>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777607" y="9377316"/>
            <a:ext cx="2889938" cy="493633"/>
          </a:xfrm>
          <a:prstGeom prst="rect">
            <a:avLst/>
          </a:prstGeom>
        </p:spPr>
        <p:txBody>
          <a:bodyPr vert="horz" lIns="91440" tIns="45720" rIns="91440" bIns="45720" rtlCol="0" anchor="b"/>
          <a:lstStyle>
            <a:lvl1pPr algn="r">
              <a:defRPr sz="1200"/>
            </a:lvl1pPr>
          </a:lstStyle>
          <a:p>
            <a:fld id="{7F895CDD-DA5B-8948-8DDC-F3F2F1B19F1B}" type="slidenum">
              <a:rPr lang="en-US" smtClean="0"/>
              <a:t>‹#›</a:t>
            </a:fld>
            <a:endParaRPr lang="en-US" dirty="0"/>
          </a:p>
        </p:txBody>
      </p:sp>
    </p:spTree>
    <p:extLst>
      <p:ext uri="{BB962C8B-B14F-4D97-AF65-F5344CB8AC3E}">
        <p14:creationId xmlns:p14="http://schemas.microsoft.com/office/powerpoint/2010/main" val="146956841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93633"/>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777607" y="0"/>
            <a:ext cx="2889938" cy="493633"/>
          </a:xfrm>
          <a:prstGeom prst="rect">
            <a:avLst/>
          </a:prstGeom>
        </p:spPr>
        <p:txBody>
          <a:bodyPr vert="horz" lIns="91440" tIns="45720" rIns="91440" bIns="45720" rtlCol="0"/>
          <a:lstStyle>
            <a:lvl1pPr algn="r">
              <a:defRPr sz="1200"/>
            </a:lvl1pPr>
          </a:lstStyle>
          <a:p>
            <a:fld id="{76C96D5A-3BCC-814A-9DBC-8E69ECE82CBE}" type="datetimeFigureOut">
              <a:rPr lang="en-US" smtClean="0"/>
              <a:t>3/26/20</a:t>
            </a:fld>
            <a:endParaRPr lang="en-US" dirty="0"/>
          </a:p>
        </p:txBody>
      </p:sp>
      <p:sp>
        <p:nvSpPr>
          <p:cNvPr id="4" name="Slide Image Placeholder 3"/>
          <p:cNvSpPr>
            <a:spLocks noGrp="1" noRot="1" noChangeAspect="1"/>
          </p:cNvSpPr>
          <p:nvPr>
            <p:ph type="sldImg" idx="2"/>
          </p:nvPr>
        </p:nvSpPr>
        <p:spPr>
          <a:xfrm>
            <a:off x="866775" y="739775"/>
            <a:ext cx="4935538" cy="3703638"/>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66909" y="4689515"/>
            <a:ext cx="5335270" cy="4442698"/>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9377316"/>
            <a:ext cx="2889938" cy="493633"/>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777607" y="9377316"/>
            <a:ext cx="2889938" cy="493633"/>
          </a:xfrm>
          <a:prstGeom prst="rect">
            <a:avLst/>
          </a:prstGeom>
        </p:spPr>
        <p:txBody>
          <a:bodyPr vert="horz" lIns="91440" tIns="45720" rIns="91440" bIns="45720" rtlCol="0" anchor="b"/>
          <a:lstStyle>
            <a:lvl1pPr algn="r">
              <a:defRPr sz="1200"/>
            </a:lvl1pPr>
          </a:lstStyle>
          <a:p>
            <a:fld id="{0A89E456-6704-1348-BE53-5EB6698F2CBF}" type="slidenum">
              <a:rPr lang="en-US" smtClean="0"/>
              <a:t>‹#›</a:t>
            </a:fld>
            <a:endParaRPr lang="en-US" dirty="0"/>
          </a:p>
        </p:txBody>
      </p:sp>
    </p:spTree>
    <p:extLst>
      <p:ext uri="{BB962C8B-B14F-4D97-AF65-F5344CB8AC3E}">
        <p14:creationId xmlns:p14="http://schemas.microsoft.com/office/powerpoint/2010/main" val="2333131485"/>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r>
              <a:rPr lang="en-GB" sz="1200" b="1" kern="1200" dirty="0">
                <a:solidFill>
                  <a:schemeClr val="tx1"/>
                </a:solidFill>
                <a:effectLst/>
                <a:latin typeface="Arial" pitchFamily="34" charset="0"/>
                <a:ea typeface="+mn-ea"/>
                <a:cs typeface="Arial" pitchFamily="34" charset="0"/>
              </a:rPr>
              <a:t>Welcome</a:t>
            </a:r>
            <a:r>
              <a:rPr lang="en-GB" sz="1200" b="1" kern="1200" baseline="0" dirty="0">
                <a:solidFill>
                  <a:schemeClr val="tx1"/>
                </a:solidFill>
                <a:effectLst/>
                <a:latin typeface="Arial" pitchFamily="34" charset="0"/>
                <a:ea typeface="+mn-ea"/>
                <a:cs typeface="Arial" pitchFamily="34" charset="0"/>
              </a:rPr>
              <a:t> to the Amazon Rainforest</a:t>
            </a:r>
          </a:p>
          <a:p>
            <a:endParaRPr lang="en-GB" sz="1200" b="1" kern="1200" baseline="0" dirty="0">
              <a:solidFill>
                <a:schemeClr val="tx1"/>
              </a:solidFill>
              <a:effectLst/>
              <a:latin typeface="Arial" pitchFamily="34" charset="0"/>
              <a:ea typeface="+mn-ea"/>
              <a:cs typeface="Arial" pitchFamily="34" charset="0"/>
            </a:endParaRPr>
          </a:p>
          <a:p>
            <a:r>
              <a:rPr lang="en-GB" sz="1200" kern="1200" baseline="0" dirty="0">
                <a:solidFill>
                  <a:schemeClr val="tx1"/>
                </a:solidFill>
                <a:effectLst/>
                <a:latin typeface="Arial" pitchFamily="34" charset="0"/>
                <a:ea typeface="+mn-ea"/>
                <a:cs typeface="Arial" pitchFamily="34" charset="0"/>
              </a:rPr>
              <a:t>The Amazon rainforest is the largest tropical rainforest in the world and covers over 5.5 million square kilometres. It’s so big that the United Kingdom and Ireland could fit in it 17 times. The Amazon is found in the continent of South America and spreads across most of the north west of Brazil, as well as parts of Bolivia, Peru, Ecuador, Colombia, Venezuela, Guyana, Suriname and French Guiana.</a:t>
            </a:r>
            <a:endParaRPr lang="en-GB" sz="1200" kern="1200" dirty="0">
              <a:solidFill>
                <a:schemeClr val="tx1"/>
              </a:solidFill>
              <a:effectLst/>
              <a:latin typeface="Arial" pitchFamily="34" charset="0"/>
              <a:ea typeface="+mn-ea"/>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dirty="0">
              <a:latin typeface="Arial" pitchFamily="34" charset="0"/>
              <a:cs typeface="Arial" pitchFamily="34" charset="0"/>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GB" sz="1200" b="1" dirty="0">
                <a:latin typeface="Arial" pitchFamily="34" charset="0"/>
                <a:cs typeface="Arial" pitchFamily="34" charset="0"/>
              </a:rPr>
              <a:t>Photo Credit:</a:t>
            </a:r>
            <a:r>
              <a:rPr lang="en-GB" sz="1200" dirty="0">
                <a:latin typeface="Arial" pitchFamily="34" charset="0"/>
                <a:cs typeface="Arial" pitchFamily="34" charset="0"/>
              </a:rPr>
              <a:t> ActionAid</a:t>
            </a:r>
          </a:p>
          <a:p>
            <a:endParaRPr lang="en-GB" sz="1200" kern="1200" dirty="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fld id="{0A89E456-6704-1348-BE53-5EB6698F2CBF}" type="slidenum">
              <a:rPr lang="en-US" smtClean="0"/>
              <a:t>1</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r>
              <a:rPr lang="en-GB" sz="1200" b="1" kern="1200" dirty="0">
                <a:solidFill>
                  <a:schemeClr val="tx1"/>
                </a:solidFill>
                <a:effectLst/>
                <a:latin typeface="Arial" pitchFamily="34" charset="0"/>
                <a:ea typeface="+mn-ea"/>
                <a:cs typeface="Arial" pitchFamily="34" charset="0"/>
              </a:rPr>
              <a:t>River and Forest</a:t>
            </a:r>
            <a:endParaRPr lang="en-GB" sz="1200" b="1" kern="1200" baseline="0" dirty="0">
              <a:solidFill>
                <a:schemeClr val="tx1"/>
              </a:solidFill>
              <a:effectLst/>
              <a:latin typeface="Arial" pitchFamily="34" charset="0"/>
              <a:ea typeface="+mn-ea"/>
              <a:cs typeface="Arial" pitchFamily="34" charset="0"/>
            </a:endParaRPr>
          </a:p>
          <a:p>
            <a:endParaRPr lang="en-GB" sz="1200" kern="1200" baseline="0" dirty="0">
              <a:solidFill>
                <a:schemeClr val="tx1"/>
              </a:solidFill>
              <a:effectLst/>
              <a:latin typeface="Arial" pitchFamily="34" charset="0"/>
              <a:ea typeface="+mn-ea"/>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Arial" pitchFamily="34" charset="0"/>
                <a:ea typeface="+mn-ea"/>
                <a:cs typeface="Arial" pitchFamily="34" charset="0"/>
              </a:rPr>
              <a:t>This is an aerial view of the Amazon river surrounded by rainforest. The Amazon river is the widest and second longest river in the world. In places it is wider than six miles - that’s the length of over 15,000 buses parked one in front of the other!</a:t>
            </a:r>
          </a:p>
          <a:p>
            <a:pPr marL="0" marR="0" indent="0" algn="l" defTabSz="4572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Arial" pitchFamily="34" charset="0"/>
                <a:ea typeface="+mn-ea"/>
                <a:cs typeface="Arial" pitchFamily="34" charset="0"/>
              </a:rPr>
              <a:t>The Amazon River is home to fish, dolphins, otters, turtles,</a:t>
            </a:r>
            <a:r>
              <a:rPr lang="en-GB" sz="1200" kern="1200" baseline="0" dirty="0">
                <a:solidFill>
                  <a:schemeClr val="tx1"/>
                </a:solidFill>
                <a:effectLst/>
                <a:latin typeface="Arial" pitchFamily="34" charset="0"/>
                <a:ea typeface="+mn-ea"/>
                <a:cs typeface="Arial" pitchFamily="34" charset="0"/>
              </a:rPr>
              <a:t> </a:t>
            </a:r>
            <a:r>
              <a:rPr lang="en-GB" sz="1200" kern="1200" dirty="0">
                <a:solidFill>
                  <a:schemeClr val="tx1"/>
                </a:solidFill>
                <a:effectLst/>
                <a:latin typeface="Arial" pitchFamily="34" charset="0"/>
                <a:ea typeface="+mn-ea"/>
                <a:cs typeface="Arial" pitchFamily="34" charset="0"/>
              </a:rPr>
              <a:t>snakes</a:t>
            </a:r>
            <a:r>
              <a:rPr lang="en-GB" sz="1200" kern="1200" baseline="0" dirty="0">
                <a:solidFill>
                  <a:schemeClr val="tx1"/>
                </a:solidFill>
                <a:effectLst/>
                <a:latin typeface="Arial" pitchFamily="34" charset="0"/>
                <a:ea typeface="+mn-ea"/>
                <a:cs typeface="Arial" pitchFamily="34" charset="0"/>
              </a:rPr>
              <a:t> and </a:t>
            </a:r>
            <a:r>
              <a:rPr lang="en-GB" sz="1200" kern="1200" dirty="0">
                <a:solidFill>
                  <a:schemeClr val="tx1"/>
                </a:solidFill>
                <a:effectLst/>
                <a:latin typeface="Arial" pitchFamily="34" charset="0"/>
                <a:ea typeface="+mn-ea"/>
                <a:cs typeface="Arial" pitchFamily="34" charset="0"/>
              </a:rPr>
              <a:t>caimans which are like crocodiles.</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Arial" pitchFamily="34" charset="0"/>
              <a:ea typeface="+mn-ea"/>
              <a:cs typeface="Arial" pitchFamily="34" charset="0"/>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GB" sz="1200" b="1" dirty="0">
                <a:latin typeface="Arial" pitchFamily="34" charset="0"/>
                <a:cs typeface="Arial" pitchFamily="34" charset="0"/>
              </a:rPr>
              <a:t>Photo Credit:</a:t>
            </a:r>
            <a:r>
              <a:rPr lang="en-GB" sz="1200" dirty="0">
                <a:latin typeface="Arial" pitchFamily="34" charset="0"/>
                <a:cs typeface="Arial" pitchFamily="34" charset="0"/>
              </a:rPr>
              <a:t> Jenny Matthews/ActionAid</a:t>
            </a:r>
          </a:p>
          <a:p>
            <a:endParaRPr lang="en-GB" sz="1200" kern="1200" dirty="0">
              <a:solidFill>
                <a:schemeClr val="tx1"/>
              </a:solidFill>
              <a:effectLst/>
              <a:latin typeface="Arial" pitchFamily="34" charset="0"/>
              <a:ea typeface="+mn-ea"/>
              <a:cs typeface="Arial" pitchFamily="34" charset="0"/>
            </a:endParaRPr>
          </a:p>
          <a:p>
            <a:endParaRPr lang="en-GB" sz="1200" kern="1200" dirty="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fld id="{0A89E456-6704-1348-BE53-5EB6698F2CBF}" type="slidenum">
              <a:rPr lang="en-US" smtClean="0"/>
              <a:t>2</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r>
              <a:rPr lang="en-GB" sz="1200" b="1" kern="1200" dirty="0">
                <a:solidFill>
                  <a:schemeClr val="tx1"/>
                </a:solidFill>
                <a:effectLst/>
                <a:latin typeface="Arial" pitchFamily="34" charset="0"/>
                <a:ea typeface="+mn-ea"/>
                <a:cs typeface="Arial" pitchFamily="34" charset="0"/>
              </a:rPr>
              <a:t>Trees</a:t>
            </a:r>
            <a:r>
              <a:rPr lang="en-GB" sz="1200" b="1" kern="1200" baseline="0" dirty="0">
                <a:solidFill>
                  <a:schemeClr val="tx1"/>
                </a:solidFill>
                <a:effectLst/>
                <a:latin typeface="Arial" pitchFamily="34" charset="0"/>
                <a:ea typeface="+mn-ea"/>
                <a:cs typeface="Arial" pitchFamily="34" charset="0"/>
              </a:rPr>
              <a:t> in the forest</a:t>
            </a:r>
          </a:p>
          <a:p>
            <a:endParaRPr lang="en-GB" sz="1200" kern="1200" baseline="0" dirty="0">
              <a:solidFill>
                <a:schemeClr val="tx1"/>
              </a:solidFill>
              <a:effectLst/>
              <a:latin typeface="Arial" pitchFamily="34" charset="0"/>
              <a:ea typeface="+mn-ea"/>
              <a:cs typeface="Arial" pitchFamily="34" charset="0"/>
            </a:endParaRPr>
          </a:p>
          <a:p>
            <a:r>
              <a:rPr lang="en-GB" sz="1200" kern="1200" dirty="0">
                <a:solidFill>
                  <a:schemeClr val="tx1"/>
                </a:solidFill>
                <a:effectLst/>
                <a:latin typeface="Arial" pitchFamily="34" charset="0"/>
                <a:ea typeface="+mn-ea"/>
                <a:cs typeface="Arial" pitchFamily="34" charset="0"/>
              </a:rPr>
              <a:t>Trees grow upwards very quickly in the hot, wet climate to form a green canopy. There are few branches in the middle layers. On the ground are shrubs and thick undergrowth which are filled with creepers - tall thin plants that wind upwards around the trees to reach the sunlight.</a:t>
            </a:r>
          </a:p>
          <a:p>
            <a:endParaRPr lang="en-GB" sz="1200" kern="1200" dirty="0">
              <a:solidFill>
                <a:schemeClr val="tx1"/>
              </a:solidFill>
              <a:effectLst/>
              <a:latin typeface="Arial" pitchFamily="34" charset="0"/>
              <a:ea typeface="+mn-ea"/>
              <a:cs typeface="Arial" pitchFamily="34" charset="0"/>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GB" sz="1200" b="1" dirty="0">
                <a:latin typeface="Arial" pitchFamily="34" charset="0"/>
                <a:cs typeface="Arial" pitchFamily="34" charset="0"/>
              </a:rPr>
              <a:t>Photo Credit:</a:t>
            </a:r>
            <a:r>
              <a:rPr lang="en-GB" sz="1200" b="1" baseline="0" dirty="0">
                <a:latin typeface="Arial" pitchFamily="34" charset="0"/>
                <a:cs typeface="Arial" pitchFamily="34" charset="0"/>
              </a:rPr>
              <a:t> </a:t>
            </a:r>
            <a:r>
              <a:rPr lang="en-GB" sz="1200" b="0" baseline="0" dirty="0">
                <a:latin typeface="Arial" pitchFamily="34" charset="0"/>
                <a:cs typeface="Arial" pitchFamily="34" charset="0"/>
              </a:rPr>
              <a:t>Geoff </a:t>
            </a:r>
            <a:r>
              <a:rPr lang="en-GB" sz="1200" b="0" baseline="0" dirty="0" err="1">
                <a:latin typeface="Arial" pitchFamily="34" charset="0"/>
                <a:cs typeface="Arial" pitchFamily="34" charset="0"/>
              </a:rPr>
              <a:t>Gallice</a:t>
            </a:r>
            <a:r>
              <a:rPr lang="en-GB" sz="1200" b="0" baseline="0" dirty="0">
                <a:latin typeface="Arial" pitchFamily="34" charset="0"/>
                <a:cs typeface="Arial" pitchFamily="34" charset="0"/>
              </a:rPr>
              <a:t>/Flickr</a:t>
            </a:r>
            <a:endParaRPr lang="en-GB" sz="1200" b="0" dirty="0">
              <a:latin typeface="Arial" pitchFamily="34" charset="0"/>
              <a:cs typeface="Arial" pitchFamily="34" charset="0"/>
            </a:endParaRPr>
          </a:p>
          <a:p>
            <a:endParaRPr lang="en-GB" sz="1200" kern="1200" dirty="0">
              <a:solidFill>
                <a:schemeClr val="tx1"/>
              </a:solidFill>
              <a:effectLst/>
              <a:latin typeface="Arial" pitchFamily="34" charset="0"/>
              <a:ea typeface="+mn-ea"/>
              <a:cs typeface="Arial" pitchFamily="34" charset="0"/>
            </a:endParaRPr>
          </a:p>
          <a:p>
            <a:endParaRPr lang="en-GB" sz="1200" kern="1200" dirty="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fld id="{0A89E456-6704-1348-BE53-5EB6698F2CBF}" type="slidenum">
              <a:rPr lang="en-US" smtClean="0"/>
              <a:t>3</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a:latin typeface="Arial" pitchFamily="34" charset="0"/>
                <a:cs typeface="Arial" pitchFamily="34" charset="0"/>
              </a:rPr>
              <a:t>Levels of the rainforest</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0" dirty="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a:latin typeface="Arial" pitchFamily="34" charset="0"/>
                <a:cs typeface="Arial" pitchFamily="34" charset="0"/>
              </a:rPr>
              <a:t>In this photo you can see the different levels of the rainforest. At the bottom is the river and its banks and plants. In the middle you can see the bushes and shrubs of the shrub layer. There is then a gap where the leaves are thinner before the under-canopy and the canopy with the tallest trees.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GB" sz="1200" b="1" dirty="0">
              <a:latin typeface="Arial" pitchFamily="34" charset="0"/>
              <a:cs typeface="Arial" pitchFamily="34" charset="0"/>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GB" sz="1200" b="1" dirty="0">
                <a:latin typeface="Arial" pitchFamily="34" charset="0"/>
                <a:cs typeface="Arial" pitchFamily="34" charset="0"/>
              </a:rPr>
              <a:t>Photo Credit:</a:t>
            </a:r>
            <a:r>
              <a:rPr lang="en-GB" sz="1200" dirty="0">
                <a:latin typeface="Arial" pitchFamily="34" charset="0"/>
                <a:cs typeface="Arial" pitchFamily="34" charset="0"/>
              </a:rPr>
              <a:t> Jenny Matthews/ActionAid</a:t>
            </a:r>
          </a:p>
        </p:txBody>
      </p:sp>
      <p:sp>
        <p:nvSpPr>
          <p:cNvPr id="4" name="Slide Number Placeholder 3"/>
          <p:cNvSpPr>
            <a:spLocks noGrp="1"/>
          </p:cNvSpPr>
          <p:nvPr>
            <p:ph type="sldNum" sz="quarter" idx="10"/>
          </p:nvPr>
        </p:nvSpPr>
        <p:spPr/>
        <p:txBody>
          <a:bodyPr/>
          <a:lstStyle/>
          <a:p>
            <a:fld id="{0A89E456-6704-1348-BE53-5EB6698F2CBF}" type="slidenum">
              <a:rPr lang="en-US" smtClean="0"/>
              <a:t>4</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a:latin typeface="Arial" pitchFamily="34" charset="0"/>
                <a:cs typeface="Arial" pitchFamily="34" charset="0"/>
              </a:rPr>
              <a:t>Fruits</a:t>
            </a:r>
            <a:r>
              <a:rPr lang="en-GB" sz="1200" b="1" baseline="0" dirty="0">
                <a:latin typeface="Arial" pitchFamily="34" charset="0"/>
                <a:cs typeface="Arial" pitchFamily="34" charset="0"/>
              </a:rPr>
              <a:t> and nuts</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baseline="0" dirty="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baseline="0" dirty="0">
                <a:latin typeface="Arial" pitchFamily="34" charset="0"/>
                <a:cs typeface="Arial" pitchFamily="34" charset="0"/>
              </a:rPr>
              <a:t>This a mango tree growing in the rainforest. Trees in the rainforest produce many different types of fruits and nuts including mangoes, passion fruit, bananas, cashew and brazil nuts, sweet potatoes and very hot </a:t>
            </a:r>
            <a:r>
              <a:rPr lang="en-GB" sz="1200" b="0" baseline="0" dirty="0" err="1">
                <a:latin typeface="Arial" pitchFamily="34" charset="0"/>
                <a:cs typeface="Arial" pitchFamily="34" charset="0"/>
              </a:rPr>
              <a:t>chillis</a:t>
            </a:r>
            <a:r>
              <a:rPr lang="en-GB" sz="1200" b="0" baseline="0" dirty="0">
                <a:latin typeface="Arial" pitchFamily="34" charset="0"/>
                <a:cs typeface="Arial" pitchFamily="34" charset="0"/>
              </a:rPr>
              <a:t>!</a:t>
            </a: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baseline="0" dirty="0">
                <a:latin typeface="Arial" pitchFamily="34" charset="0"/>
                <a:cs typeface="Arial" pitchFamily="34" charset="0"/>
              </a:rPr>
              <a:t>The acai berry looks like a red grape and is very popular to eat with the people who live in the rainforest.</a:t>
            </a:r>
            <a:endParaRPr lang="en-GB" sz="1200" b="1" dirty="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dirty="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a:latin typeface="Arial" pitchFamily="34" charset="0"/>
                <a:cs typeface="Arial" pitchFamily="34" charset="0"/>
              </a:rPr>
              <a:t>Photo Credit:</a:t>
            </a:r>
            <a:r>
              <a:rPr lang="en-GB" sz="1200" dirty="0">
                <a:latin typeface="Arial" pitchFamily="34" charset="0"/>
                <a:cs typeface="Arial" pitchFamily="34" charset="0"/>
              </a:rPr>
              <a:t> Jenny Matthews/ActionAid</a:t>
            </a:r>
          </a:p>
          <a:p>
            <a:endParaRPr lang="en-GB" sz="1200" kern="1200" dirty="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fld id="{0A89E456-6704-1348-BE53-5EB6698F2CBF}" type="slidenum">
              <a:rPr lang="en-US" smtClean="0"/>
              <a:t>5</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a:latin typeface="Arial" pitchFamily="34" charset="0"/>
                <a:cs typeface="Arial" pitchFamily="34" charset="0"/>
              </a:rPr>
              <a:t>Deforestation</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0" dirty="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a:latin typeface="Arial" pitchFamily="34" charset="0"/>
                <a:cs typeface="Arial" pitchFamily="34" charset="0"/>
              </a:rPr>
              <a:t>In this picture you can see an area of the forest which has been cut down and cleared. This is also known as ‘deforestation’. Deforestation means the clearing of large areas of forest lands which are never re-planted. Trees are cut down for many reasons including:</a:t>
            </a:r>
          </a:p>
          <a:p>
            <a:pPr marL="171450" marR="0" indent="-171450" algn="l" defTabSz="457200" rtl="0" eaLnBrk="1" fontAlgn="auto" latinLnBrk="0" hangingPunct="1">
              <a:lnSpc>
                <a:spcPct val="100000"/>
              </a:lnSpc>
              <a:spcBef>
                <a:spcPts val="0"/>
              </a:spcBef>
              <a:spcAft>
                <a:spcPts val="0"/>
              </a:spcAft>
              <a:buClrTx/>
              <a:buSzTx/>
              <a:buFontTx/>
              <a:buChar char="-"/>
              <a:tabLst/>
              <a:defRPr/>
            </a:pPr>
            <a:r>
              <a:rPr lang="en-GB" sz="1200" b="0" dirty="0">
                <a:latin typeface="Arial" pitchFamily="34" charset="0"/>
                <a:cs typeface="Arial" pitchFamily="34" charset="0"/>
              </a:rPr>
              <a:t>To be sold as wood. This is called logging</a:t>
            </a:r>
          </a:p>
          <a:p>
            <a:pPr marL="171450" marR="0" indent="-171450" algn="l" defTabSz="457200" rtl="0" eaLnBrk="1" fontAlgn="auto" latinLnBrk="0" hangingPunct="1">
              <a:lnSpc>
                <a:spcPct val="100000"/>
              </a:lnSpc>
              <a:spcBef>
                <a:spcPts val="0"/>
              </a:spcBef>
              <a:spcAft>
                <a:spcPts val="0"/>
              </a:spcAft>
              <a:buClrTx/>
              <a:buSzTx/>
              <a:buFontTx/>
              <a:buChar char="-"/>
              <a:tabLst/>
              <a:defRPr/>
            </a:pPr>
            <a:r>
              <a:rPr lang="en-GB" sz="1200" b="0" dirty="0">
                <a:latin typeface="Arial" pitchFamily="34" charset="0"/>
                <a:cs typeface="Arial" pitchFamily="34" charset="0"/>
              </a:rPr>
              <a:t>To be used for farming</a:t>
            </a:r>
          </a:p>
          <a:p>
            <a:pPr marL="171450" marR="0" indent="-171450" algn="l" defTabSz="457200" rtl="0" eaLnBrk="1" fontAlgn="auto" latinLnBrk="0" hangingPunct="1">
              <a:lnSpc>
                <a:spcPct val="100000"/>
              </a:lnSpc>
              <a:spcBef>
                <a:spcPts val="0"/>
              </a:spcBef>
              <a:spcAft>
                <a:spcPts val="0"/>
              </a:spcAft>
              <a:buClrTx/>
              <a:buSzTx/>
              <a:buFontTx/>
              <a:buChar char="-"/>
              <a:tabLst/>
              <a:defRPr/>
            </a:pPr>
            <a:r>
              <a:rPr lang="en-GB" sz="1200" b="0" dirty="0">
                <a:latin typeface="Arial" pitchFamily="34" charset="0"/>
                <a:cs typeface="Arial" pitchFamily="34" charset="0"/>
              </a:rPr>
              <a:t>To make room for houses or roads</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dirty="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a:latin typeface="Arial" pitchFamily="34" charset="0"/>
                <a:cs typeface="Arial" pitchFamily="34" charset="0"/>
              </a:rPr>
              <a:t>Photo Credit:</a:t>
            </a:r>
            <a:r>
              <a:rPr lang="en-GB" sz="1200" dirty="0">
                <a:latin typeface="Arial" pitchFamily="34" charset="0"/>
                <a:cs typeface="Arial" pitchFamily="34" charset="0"/>
              </a:rPr>
              <a:t> Jenny Matthews/ActionAid</a:t>
            </a:r>
          </a:p>
        </p:txBody>
      </p:sp>
      <p:sp>
        <p:nvSpPr>
          <p:cNvPr id="4" name="Slide Number Placeholder 3"/>
          <p:cNvSpPr>
            <a:spLocks noGrp="1"/>
          </p:cNvSpPr>
          <p:nvPr>
            <p:ph type="sldNum" sz="quarter" idx="10"/>
          </p:nvPr>
        </p:nvSpPr>
        <p:spPr/>
        <p:txBody>
          <a:bodyPr/>
          <a:lstStyle/>
          <a:p>
            <a:fld id="{0A89E456-6704-1348-BE53-5EB6698F2CBF}" type="slidenum">
              <a:rPr lang="en-US" smtClean="0"/>
              <a:t>6</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a:latin typeface="Arial" pitchFamily="34" charset="0"/>
                <a:cs typeface="Arial" pitchFamily="34" charset="0"/>
              </a:rPr>
              <a:t>Demand</a:t>
            </a:r>
            <a:r>
              <a:rPr lang="en-GB" sz="1200" b="1" baseline="0" dirty="0">
                <a:latin typeface="Arial" pitchFamily="34" charset="0"/>
                <a:cs typeface="Arial" pitchFamily="34" charset="0"/>
              </a:rPr>
              <a:t> for timber</a:t>
            </a:r>
            <a:endParaRPr lang="en-GB" sz="1200" b="1" dirty="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0" dirty="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a:latin typeface="Arial" pitchFamily="34" charset="0"/>
                <a:cs typeface="Arial" pitchFamily="34" charset="0"/>
              </a:rPr>
              <a:t>Today, logging is allowed with permission in the Amazon rainforest. It makes up a small percentage of deforestation here. </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0" dirty="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a:latin typeface="Arial" pitchFamily="34" charset="0"/>
                <a:cs typeface="Arial" pitchFamily="34" charset="0"/>
              </a:rPr>
              <a:t>Brazil showed the best improvement of any country, cutting its deforestation rate by half in the period 2000-2012.</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0" dirty="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a:latin typeface="Arial" pitchFamily="34" charset="0"/>
                <a:cs typeface="Arial" pitchFamily="34" charset="0"/>
              </a:rPr>
              <a:t>Photo Credit:</a:t>
            </a:r>
            <a:r>
              <a:rPr lang="en-GB" sz="1200" dirty="0">
                <a:latin typeface="Arial" pitchFamily="34" charset="0"/>
                <a:cs typeface="Arial" pitchFamily="34" charset="0"/>
              </a:rPr>
              <a:t> Jenny Matthews/ActionAid</a:t>
            </a:r>
          </a:p>
          <a:p>
            <a:endParaRPr lang="en-GB" sz="1200" kern="1200" dirty="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fld id="{0A89E456-6704-1348-BE53-5EB6698F2CBF}" type="slidenum">
              <a:rPr lang="en-US" smtClean="0"/>
              <a:t>7</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a:latin typeface="Arial" pitchFamily="34" charset="0"/>
                <a:cs typeface="Arial" pitchFamily="34" charset="0"/>
              </a:rPr>
              <a:t>Slash and burn</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dirty="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a:latin typeface="Arial" pitchFamily="34" charset="0"/>
                <a:cs typeface="Arial" pitchFamily="34" charset="0"/>
              </a:rPr>
              <a:t>In this photo you can see a process known as ‘slash and burn’. Trees are cut down and the land is burnt in order to clear it to grow crops such as soya. However, the biggest cause of deforestation in the Amazon is cattle ranching. If you went to the Amazon today, you would find millions of cattle grazing on the land. Brazil is now the world’s largest exporter of beef. This is the meat which comes from cattle and is used to create foods such as steaks or burgers. </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dirty="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a:latin typeface="Arial" pitchFamily="34" charset="0"/>
                <a:cs typeface="Arial" pitchFamily="34" charset="0"/>
              </a:rPr>
              <a:t>Photo Credit:</a:t>
            </a:r>
            <a:r>
              <a:rPr lang="en-GB" sz="1200" dirty="0">
                <a:latin typeface="Arial" pitchFamily="34" charset="0"/>
                <a:cs typeface="Arial" pitchFamily="34" charset="0"/>
              </a:rPr>
              <a:t> Jenny Matthews/ActionAid</a:t>
            </a:r>
          </a:p>
          <a:p>
            <a:endParaRPr lang="en-GB" sz="1200" kern="1200" dirty="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fld id="{0A89E456-6704-1348-BE53-5EB6698F2CBF}" type="slidenum">
              <a:rPr lang="en-US" smtClean="0"/>
              <a:t>8</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a:latin typeface="Arial" pitchFamily="34" charset="0"/>
                <a:cs typeface="Arial" pitchFamily="34" charset="0"/>
              </a:rPr>
              <a:t>Forest to desert</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dirty="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a:latin typeface="Arial" pitchFamily="34" charset="0"/>
                <a:cs typeface="Arial" pitchFamily="34" charset="0"/>
              </a:rPr>
              <a:t>In both 2005 and 2010, the Amazon was struck by extreme drought.</a:t>
            </a:r>
            <a:r>
              <a:rPr lang="en-GB" sz="1200" b="0" baseline="0" dirty="0">
                <a:latin typeface="Arial" pitchFamily="34" charset="0"/>
                <a:cs typeface="Arial" pitchFamily="34" charset="0"/>
              </a:rPr>
              <a:t> </a:t>
            </a:r>
            <a:r>
              <a:rPr lang="en-GB" sz="1200" b="0" dirty="0">
                <a:latin typeface="Arial" pitchFamily="34" charset="0"/>
                <a:cs typeface="Arial" pitchFamily="34" charset="0"/>
              </a:rPr>
              <a:t>A drought is a long period of time when no rain falls. In a drought plants do not grow properly, rivers dry up and trees and wildlife die. In areas where trees have been cut down, hot winds blow away the soil which makes it difficult</a:t>
            </a:r>
            <a:r>
              <a:rPr lang="en-GB" sz="1200" b="0" baseline="0" dirty="0">
                <a:latin typeface="Arial" pitchFamily="34" charset="0"/>
                <a:cs typeface="Arial" pitchFamily="34" charset="0"/>
              </a:rPr>
              <a:t> for plants to grow</a:t>
            </a:r>
            <a:r>
              <a:rPr lang="en-GB" sz="1200" b="0" dirty="0">
                <a:latin typeface="Arial" pitchFamily="34" charset="0"/>
                <a:cs typeface="Arial" pitchFamily="34" charset="0"/>
              </a:rPr>
              <a:t>. </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dirty="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a:latin typeface="Arial" pitchFamily="34" charset="0"/>
                <a:cs typeface="Arial" pitchFamily="34" charset="0"/>
              </a:rPr>
              <a:t>Photo Credit:</a:t>
            </a:r>
            <a:r>
              <a:rPr lang="en-GB" sz="1200" dirty="0">
                <a:latin typeface="Arial" pitchFamily="34" charset="0"/>
                <a:cs typeface="Arial" pitchFamily="34" charset="0"/>
              </a:rPr>
              <a:t> Jenny Matthews/ActionAid</a:t>
            </a:r>
          </a:p>
        </p:txBody>
      </p:sp>
      <p:sp>
        <p:nvSpPr>
          <p:cNvPr id="4" name="Slide Number Placeholder 3"/>
          <p:cNvSpPr>
            <a:spLocks noGrp="1"/>
          </p:cNvSpPr>
          <p:nvPr>
            <p:ph type="sldNum" sz="quarter" idx="10"/>
          </p:nvPr>
        </p:nvSpPr>
        <p:spPr/>
        <p:txBody>
          <a:bodyPr/>
          <a:lstStyle/>
          <a:p>
            <a:fld id="{0A89E456-6704-1348-BE53-5EB6698F2CBF}" type="slidenum">
              <a:rPr lang="en-US" smtClean="0"/>
              <a:t>9</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err="1">
                <a:latin typeface="Arial" pitchFamily="34" charset="0"/>
                <a:cs typeface="Arial" pitchFamily="34" charset="0"/>
              </a:rPr>
              <a:t>Jacara</a:t>
            </a:r>
            <a:endParaRPr lang="en-GB" sz="1200" b="1" baseline="0" dirty="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baseline="0" dirty="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a:latin typeface="Arial" pitchFamily="34" charset="0"/>
                <a:cs typeface="Arial" pitchFamily="34" charset="0"/>
              </a:rPr>
              <a:t>This picture is an aerial view of </a:t>
            </a:r>
            <a:r>
              <a:rPr lang="en-GB" sz="1200" b="0" dirty="0" err="1">
                <a:latin typeface="Arial" pitchFamily="34" charset="0"/>
                <a:cs typeface="Arial" pitchFamily="34" charset="0"/>
              </a:rPr>
              <a:t>Jacara</a:t>
            </a:r>
            <a:r>
              <a:rPr lang="en-GB" sz="1200" b="0" dirty="0">
                <a:latin typeface="Arial" pitchFamily="34" charset="0"/>
                <a:cs typeface="Arial" pitchFamily="34" charset="0"/>
              </a:rPr>
              <a:t> where a smaller river flows out of the Amazon River.  This picture shows the river, the houses where people live, trees and grassland.  It is hot and humid most of the year and rains almost every day. People use boats to travel to different places.  They also use walkways which you can see in the middle of the picture. They are made of wood and raised above the ground to keep people safe from snakes!</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dirty="0">
              <a:latin typeface="Arial" pitchFamily="34" charset="0"/>
              <a:cs typeface="Arial" pitchFamily="34" charset="0"/>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GB" sz="1200" b="1" dirty="0">
                <a:latin typeface="Arial" pitchFamily="34" charset="0"/>
                <a:cs typeface="Arial" pitchFamily="34" charset="0"/>
              </a:rPr>
              <a:t>Photo Credit:</a:t>
            </a:r>
            <a:r>
              <a:rPr lang="en-GB" sz="1200" dirty="0">
                <a:latin typeface="Arial" pitchFamily="34" charset="0"/>
                <a:cs typeface="Arial" pitchFamily="34" charset="0"/>
              </a:rPr>
              <a:t> Jenny Matthews/ActionAid</a:t>
            </a:r>
          </a:p>
        </p:txBody>
      </p:sp>
      <p:sp>
        <p:nvSpPr>
          <p:cNvPr id="4" name="Slide Number Placeholder 3"/>
          <p:cNvSpPr>
            <a:spLocks noGrp="1"/>
          </p:cNvSpPr>
          <p:nvPr>
            <p:ph type="sldNum" sz="quarter" idx="10"/>
          </p:nvPr>
        </p:nvSpPr>
        <p:spPr/>
        <p:txBody>
          <a:bodyPr/>
          <a:lstStyle/>
          <a:p>
            <a:fld id="{0A89E456-6704-1348-BE53-5EB6698F2CBF}" type="slidenum">
              <a:rPr lang="en-US" smtClean="0"/>
              <a:t>10</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a:latin typeface="Arial" pitchFamily="34" charset="0"/>
                <a:cs typeface="Arial" pitchFamily="34" charset="0"/>
              </a:rPr>
              <a:t>Houses among the trees</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dirty="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a:latin typeface="Arial" pitchFamily="34" charset="0"/>
                <a:cs typeface="Arial" pitchFamily="34" charset="0"/>
              </a:rPr>
              <a:t>The Gomez family live in the rainforest.  Like most families in the area, they grow their own food or fish for it in the river. They have a small farm where they plant vegetables such as cassava, corn, beans and potatoes.  Fruit like bananas, oranges and mangoes grows on the farm and around the house. </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0" dirty="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a:latin typeface="Arial" pitchFamily="34" charset="0"/>
                <a:cs typeface="Arial" pitchFamily="34" charset="0"/>
              </a:rPr>
              <a:t>Photo Credit:</a:t>
            </a:r>
            <a:r>
              <a:rPr lang="en-GB" sz="1200" dirty="0">
                <a:latin typeface="Arial" pitchFamily="34" charset="0"/>
                <a:cs typeface="Arial" pitchFamily="34" charset="0"/>
              </a:rPr>
              <a:t> Jenny Matthews/ActionAid</a:t>
            </a:r>
          </a:p>
          <a:p>
            <a:endParaRPr lang="en-GB" sz="1200" kern="1200" dirty="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fld id="{0A89E456-6704-1348-BE53-5EB6698F2CBF}" type="slidenum">
              <a:rPr lang="en-US" smtClean="0"/>
              <a:t>11</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a:latin typeface="Arial" pitchFamily="34" charset="0"/>
                <a:cs typeface="Arial" pitchFamily="34" charset="0"/>
              </a:rPr>
              <a:t>Forever</a:t>
            </a:r>
            <a:r>
              <a:rPr lang="en-GB" sz="1200" b="1" baseline="0" dirty="0">
                <a:latin typeface="Arial" pitchFamily="34" charset="0"/>
                <a:cs typeface="Arial" pitchFamily="34" charset="0"/>
              </a:rPr>
              <a:t> Green</a:t>
            </a:r>
            <a:endParaRPr lang="en-GB" sz="1200" b="1" dirty="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dirty="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a:latin typeface="Arial" pitchFamily="34" charset="0"/>
                <a:cs typeface="Arial" pitchFamily="34" charset="0"/>
              </a:rPr>
              <a:t>Mum, </a:t>
            </a:r>
            <a:r>
              <a:rPr lang="en-GB" sz="1200" b="0" dirty="0" err="1">
                <a:latin typeface="Arial" pitchFamily="34" charset="0"/>
                <a:cs typeface="Arial" pitchFamily="34" charset="0"/>
              </a:rPr>
              <a:t>Luiza</a:t>
            </a:r>
            <a:r>
              <a:rPr lang="en-GB" sz="1200" b="0" dirty="0">
                <a:latin typeface="Arial" pitchFamily="34" charset="0"/>
                <a:cs typeface="Arial" pitchFamily="34" charset="0"/>
              </a:rPr>
              <a:t>, and other community members worked to protect their land by protesting to the government and campaigning against the loggers.</a:t>
            </a: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a:latin typeface="Arial" pitchFamily="34" charset="0"/>
                <a:cs typeface="Arial" pitchFamily="34" charset="0"/>
              </a:rPr>
              <a:t>In 2004 the Brazilian government set up an ‘extractive reserve’. This means local families have collective rights to the land and natural resources. </a:t>
            </a: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err="1">
                <a:latin typeface="Arial" pitchFamily="34" charset="0"/>
                <a:cs typeface="Arial" pitchFamily="34" charset="0"/>
              </a:rPr>
              <a:t>Luiza’s</a:t>
            </a:r>
            <a:r>
              <a:rPr lang="en-GB" sz="1200" b="0" dirty="0">
                <a:latin typeface="Arial" pitchFamily="34" charset="0"/>
                <a:cs typeface="Arial" pitchFamily="34" charset="0"/>
              </a:rPr>
              <a:t> T-shirt has the words, ‘Verde Para </a:t>
            </a:r>
            <a:r>
              <a:rPr lang="en-GB" sz="1200" b="0" dirty="0" err="1">
                <a:latin typeface="Arial" pitchFamily="34" charset="0"/>
                <a:cs typeface="Arial" pitchFamily="34" charset="0"/>
              </a:rPr>
              <a:t>Sempre</a:t>
            </a:r>
            <a:r>
              <a:rPr lang="en-GB" sz="1200" b="0" dirty="0">
                <a:latin typeface="Arial" pitchFamily="34" charset="0"/>
                <a:cs typeface="Arial" pitchFamily="34" charset="0"/>
              </a:rPr>
              <a:t>’ on it in Portuguese. This means, ‘Forever Green’ and is the name of the area of the rainforest where she lives.</a:t>
            </a:r>
            <a:endParaRPr lang="en-GB" sz="1200" b="1" dirty="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dirty="0">
              <a:latin typeface="Arial" pitchFamily="34" charset="0"/>
              <a:cs typeface="Arial" pitchFamily="34" charset="0"/>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GB" sz="1200" b="1" dirty="0">
                <a:latin typeface="Arial" pitchFamily="34" charset="0"/>
                <a:cs typeface="Arial" pitchFamily="34" charset="0"/>
              </a:rPr>
              <a:t>Photo Credit:</a:t>
            </a:r>
            <a:r>
              <a:rPr lang="en-GB" sz="1200" dirty="0">
                <a:latin typeface="Arial" pitchFamily="34" charset="0"/>
                <a:cs typeface="Arial" pitchFamily="34" charset="0"/>
              </a:rPr>
              <a:t> Jenny Matthews/ActionAid</a:t>
            </a:r>
          </a:p>
          <a:p>
            <a:endParaRPr lang="en-GB" sz="1200" kern="1200" dirty="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fld id="{0A89E456-6704-1348-BE53-5EB6698F2CBF}" type="slidenum">
              <a:rPr lang="en-US" smtClean="0"/>
              <a:t>12</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a:latin typeface="Arial" pitchFamily="34" charset="0"/>
                <a:cs typeface="Arial" pitchFamily="34" charset="0"/>
              </a:rPr>
              <a:t>Extractive reserve</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dirty="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a:latin typeface="Arial" pitchFamily="34" charset="0"/>
                <a:cs typeface="Arial" pitchFamily="34" charset="0"/>
              </a:rPr>
              <a:t>The community the Gomez family live in is protected by the Brazilian government and is called ‘Forever Green’. It is an extractive reserve which means local families can use the land as long as they look after the rainforest.</a:t>
            </a: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a:latin typeface="Arial" pitchFamily="34" charset="0"/>
                <a:cs typeface="Arial" pitchFamily="34" charset="0"/>
              </a:rPr>
              <a:t>They earn a living by collecting products such as nuts, fruit and rubber, and making furniture from fallen trees. This way they can support themselves whilst looking after the environment. In this photo, community members are making a cabinet out of wood from a fallen tree.</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dirty="0">
              <a:latin typeface="Arial" pitchFamily="34" charset="0"/>
              <a:cs typeface="Arial" pitchFamily="34" charset="0"/>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GB" sz="1200" b="1" dirty="0">
                <a:latin typeface="Arial" pitchFamily="34" charset="0"/>
                <a:cs typeface="Arial" pitchFamily="34" charset="0"/>
              </a:rPr>
              <a:t>Photo Credit:</a:t>
            </a:r>
            <a:r>
              <a:rPr lang="en-GB" sz="1200" dirty="0">
                <a:latin typeface="Arial" pitchFamily="34" charset="0"/>
                <a:cs typeface="Arial" pitchFamily="34" charset="0"/>
              </a:rPr>
              <a:t> Jenny Matthews/ActionAid</a:t>
            </a:r>
          </a:p>
        </p:txBody>
      </p:sp>
      <p:sp>
        <p:nvSpPr>
          <p:cNvPr id="4" name="Slide Number Placeholder 3"/>
          <p:cNvSpPr>
            <a:spLocks noGrp="1"/>
          </p:cNvSpPr>
          <p:nvPr>
            <p:ph type="sldNum" sz="quarter" idx="10"/>
          </p:nvPr>
        </p:nvSpPr>
        <p:spPr/>
        <p:txBody>
          <a:bodyPr/>
          <a:lstStyle/>
          <a:p>
            <a:fld id="{0A89E456-6704-1348-BE53-5EB6698F2CBF}" type="slidenum">
              <a:rPr lang="en-US" smtClean="0"/>
              <a:t>13</a:t>
            </a:fld>
            <a:endParaRPr lang="en-US" dirty="0"/>
          </a:p>
        </p:txBody>
      </p:sp>
    </p:spTree>
    <p:extLst>
      <p:ext uri="{BB962C8B-B14F-4D97-AF65-F5344CB8AC3E}">
        <p14:creationId xmlns:p14="http://schemas.microsoft.com/office/powerpoint/2010/main" val="212226080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3" name="Subtitle 2"/>
          <p:cNvSpPr>
            <a:spLocks noGrp="1"/>
          </p:cNvSpPr>
          <p:nvPr>
            <p:ph type="subTitle" idx="1" hasCustomPrompt="1"/>
          </p:nvPr>
        </p:nvSpPr>
        <p:spPr>
          <a:xfrm>
            <a:off x="504825" y="4276309"/>
            <a:ext cx="7854950" cy="430887"/>
          </a:xfrm>
        </p:spPr>
        <p:txBody>
          <a:bodyPr/>
          <a:lstStyle>
            <a:lvl1pPr marL="0" indent="0" algn="l">
              <a:spcBef>
                <a:spcPts val="0"/>
              </a:spcBef>
              <a:buNone/>
              <a:defRPr sz="2800">
                <a:solidFill>
                  <a:schemeClr val="tx2"/>
                </a:solidFill>
                <a:latin typeface="American Typewriter"/>
                <a:cs typeface="American Typewriter"/>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Subtitle or Presenter’s Name</a:t>
            </a:r>
          </a:p>
        </p:txBody>
      </p:sp>
      <p:sp>
        <p:nvSpPr>
          <p:cNvPr id="2" name="Title 1"/>
          <p:cNvSpPr>
            <a:spLocks noGrp="1"/>
          </p:cNvSpPr>
          <p:nvPr>
            <p:ph type="ctrTitle" hasCustomPrompt="1"/>
          </p:nvPr>
        </p:nvSpPr>
        <p:spPr>
          <a:xfrm>
            <a:off x="504825" y="2255651"/>
            <a:ext cx="7854950" cy="1538883"/>
          </a:xfrm>
        </p:spPr>
        <p:txBody>
          <a:bodyPr anchor="b" anchorCtr="0"/>
          <a:lstStyle>
            <a:lvl1pPr>
              <a:defRPr sz="5000">
                <a:solidFill>
                  <a:srgbClr val="EE3124"/>
                </a:solidFill>
                <a:latin typeface="American Typewriter"/>
                <a:cs typeface="American Typewriter"/>
              </a:defRPr>
            </a:lvl1pPr>
          </a:lstStyle>
          <a:p>
            <a:r>
              <a:rPr lang="en-US" dirty="0"/>
              <a:t>PowerPoint Presentation</a:t>
            </a:r>
            <a:br>
              <a:rPr lang="en-US" dirty="0"/>
            </a:br>
            <a:r>
              <a:rPr lang="en-US" dirty="0"/>
              <a:t>Title Text</a:t>
            </a:r>
          </a:p>
        </p:txBody>
      </p:sp>
      <p:sp>
        <p:nvSpPr>
          <p:cNvPr id="10" name="Date Placeholder 3"/>
          <p:cNvSpPr>
            <a:spLocks noGrp="1"/>
          </p:cNvSpPr>
          <p:nvPr>
            <p:ph type="dt" sz="half" idx="10"/>
          </p:nvPr>
        </p:nvSpPr>
        <p:spPr>
          <a:xfrm>
            <a:off x="504827" y="6163645"/>
            <a:ext cx="3010723" cy="276999"/>
          </a:xfrm>
          <a:prstGeom prst="rect">
            <a:avLst/>
          </a:prstGeom>
        </p:spPr>
        <p:txBody>
          <a:bodyPr wrap="square" lIns="0" tIns="0" rIns="0" bIns="0" anchor="ctr" anchorCtr="0">
            <a:spAutoFit/>
          </a:bodyPr>
          <a:lstStyle>
            <a:lvl1pPr>
              <a:defRPr>
                <a:latin typeface="American Typewriter"/>
                <a:cs typeface="American Typewriter"/>
              </a:defRPr>
            </a:lvl1pPr>
          </a:lstStyle>
          <a:p>
            <a:fld id="{9C4445D9-62B9-1243-9E50-F261F3000868}" type="datetime2">
              <a:rPr lang="en-GB" smtClean="0"/>
              <a:pPr/>
              <a:t>Thursday, 26 March 2020</a:t>
            </a:fld>
            <a:endParaRPr lang="en-US" dirty="0"/>
          </a:p>
        </p:txBody>
      </p:sp>
      <p:pic>
        <p:nvPicPr>
          <p:cNvPr id="12" name="Picture 11" descr="Actionaid_Logo.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5" y="0"/>
            <a:ext cx="2894342" cy="2230707"/>
          </a:xfrm>
          <a:prstGeom prst="rect">
            <a:avLst/>
          </a:prstGeom>
        </p:spPr>
      </p:pic>
    </p:spTree>
    <p:extLst>
      <p:ext uri="{BB962C8B-B14F-4D97-AF65-F5344CB8AC3E}">
        <p14:creationId xmlns:p14="http://schemas.microsoft.com/office/powerpoint/2010/main" val="1728351486"/>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Op 2 Title Slide">
    <p:bg>
      <p:bgPr>
        <a:solidFill>
          <a:schemeClr val="tx2"/>
        </a:solidFill>
        <a:effectLst/>
      </p:bgPr>
    </p:bg>
    <p:spTree>
      <p:nvGrpSpPr>
        <p:cNvPr id="1" name=""/>
        <p:cNvGrpSpPr/>
        <p:nvPr/>
      </p:nvGrpSpPr>
      <p:grpSpPr>
        <a:xfrm>
          <a:off x="0" y="0"/>
          <a:ext cx="0" cy="0"/>
          <a:chOff x="0" y="0"/>
          <a:chExt cx="0" cy="0"/>
        </a:xfrm>
      </p:grpSpPr>
      <p:pic>
        <p:nvPicPr>
          <p:cNvPr id="4" name="Picture 3" descr="Actionaid_Logo_WhiteOut.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5" y="0"/>
            <a:ext cx="2894342" cy="2230707"/>
          </a:xfrm>
          <a:prstGeom prst="rect">
            <a:avLst/>
          </a:prstGeom>
        </p:spPr>
      </p:pic>
      <p:sp>
        <p:nvSpPr>
          <p:cNvPr id="3" name="Subtitle 2"/>
          <p:cNvSpPr>
            <a:spLocks noGrp="1"/>
          </p:cNvSpPr>
          <p:nvPr>
            <p:ph type="subTitle" idx="1" hasCustomPrompt="1"/>
          </p:nvPr>
        </p:nvSpPr>
        <p:spPr>
          <a:xfrm>
            <a:off x="504825" y="4276309"/>
            <a:ext cx="7854950" cy="430887"/>
          </a:xfrm>
        </p:spPr>
        <p:txBody>
          <a:bodyPr/>
          <a:lstStyle>
            <a:lvl1pPr marL="0" indent="0" algn="l">
              <a:spcBef>
                <a:spcPts val="0"/>
              </a:spcBef>
              <a:buNone/>
              <a:defRPr sz="2800">
                <a:solidFill>
                  <a:schemeClr val="tx1"/>
                </a:solidFill>
                <a:latin typeface="American Typewriter"/>
                <a:cs typeface="American Typewriter"/>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Subtitle or Presenter’s Name</a:t>
            </a:r>
          </a:p>
        </p:txBody>
      </p:sp>
      <p:sp>
        <p:nvSpPr>
          <p:cNvPr id="2" name="Title 1"/>
          <p:cNvSpPr>
            <a:spLocks noGrp="1"/>
          </p:cNvSpPr>
          <p:nvPr>
            <p:ph type="ctrTitle" hasCustomPrompt="1"/>
          </p:nvPr>
        </p:nvSpPr>
        <p:spPr>
          <a:xfrm>
            <a:off x="504825" y="2255651"/>
            <a:ext cx="7854950" cy="1538883"/>
          </a:xfrm>
        </p:spPr>
        <p:txBody>
          <a:bodyPr anchor="b" anchorCtr="0"/>
          <a:lstStyle>
            <a:lvl1pPr>
              <a:defRPr sz="5000">
                <a:solidFill>
                  <a:schemeClr val="bg1"/>
                </a:solidFill>
                <a:latin typeface="American Typewriter"/>
                <a:cs typeface="American Typewriter"/>
              </a:defRPr>
            </a:lvl1pPr>
          </a:lstStyle>
          <a:p>
            <a:r>
              <a:rPr lang="en-US" dirty="0"/>
              <a:t>PowerPoint Presentation</a:t>
            </a:r>
            <a:br>
              <a:rPr lang="en-US" dirty="0"/>
            </a:br>
            <a:r>
              <a:rPr lang="en-US" dirty="0"/>
              <a:t>Title Text</a:t>
            </a:r>
          </a:p>
        </p:txBody>
      </p:sp>
      <p:sp>
        <p:nvSpPr>
          <p:cNvPr id="10" name="Date Placeholder 3"/>
          <p:cNvSpPr>
            <a:spLocks noGrp="1"/>
          </p:cNvSpPr>
          <p:nvPr>
            <p:ph type="dt" sz="half" idx="10"/>
          </p:nvPr>
        </p:nvSpPr>
        <p:spPr>
          <a:xfrm>
            <a:off x="504827" y="6163645"/>
            <a:ext cx="3010723" cy="276999"/>
          </a:xfrm>
          <a:prstGeom prst="rect">
            <a:avLst/>
          </a:prstGeom>
        </p:spPr>
        <p:txBody>
          <a:bodyPr wrap="square" lIns="0" tIns="0" rIns="0" bIns="0" anchor="ctr" anchorCtr="0">
            <a:spAutoFit/>
          </a:bodyPr>
          <a:lstStyle>
            <a:lvl1pPr>
              <a:defRPr>
                <a:solidFill>
                  <a:schemeClr val="bg1"/>
                </a:solidFill>
                <a:latin typeface="American Typewriter"/>
                <a:cs typeface="American Typewriter"/>
              </a:defRPr>
            </a:lvl1pPr>
          </a:lstStyle>
          <a:p>
            <a:fld id="{9C4445D9-62B9-1243-9E50-F261F3000868}" type="datetime2">
              <a:rPr lang="en-GB" smtClean="0"/>
              <a:pPr/>
              <a:t>Thursday, 26 March 2020</a:t>
            </a:fld>
            <a:endParaRPr lang="en-US" dirty="0"/>
          </a:p>
        </p:txBody>
      </p:sp>
    </p:spTree>
    <p:extLst>
      <p:ext uri="{BB962C8B-B14F-4D97-AF65-F5344CB8AC3E}">
        <p14:creationId xmlns:p14="http://schemas.microsoft.com/office/powerpoint/2010/main" val="1297957823"/>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504826" y="2501247"/>
            <a:ext cx="3817869" cy="1154162"/>
          </a:xfrm>
        </p:spPr>
        <p:txBody>
          <a:bodyPr/>
          <a:lstStyle>
            <a:lvl1pPr marL="0" indent="0" algn="l">
              <a:spcBef>
                <a:spcPts val="0"/>
              </a:spcBef>
              <a:buFontTx/>
              <a:buNone/>
              <a:defRPr sz="2600" cap="all">
                <a:solidFill>
                  <a:srgbClr val="FF0000"/>
                </a:solidFill>
                <a:latin typeface="American Typewriter"/>
                <a:cs typeface="American Typewriter"/>
              </a:defRPr>
            </a:lvl1pPr>
            <a:lvl2pPr marL="0" indent="0" algn="l">
              <a:spcBef>
                <a:spcPts val="600"/>
              </a:spcBef>
              <a:buFontTx/>
              <a:buNone/>
              <a:defRPr sz="1800" cap="all">
                <a:latin typeface="American Typewriter"/>
                <a:cs typeface="American Typewriter"/>
              </a:defRPr>
            </a:lvl2pPr>
          </a:lstStyle>
          <a:p>
            <a:pPr lvl="0"/>
            <a:r>
              <a:rPr lang="en-US" dirty="0"/>
              <a:t>Click to edit Master text styles</a:t>
            </a:r>
          </a:p>
          <a:p>
            <a:pPr lvl="1"/>
            <a:r>
              <a:rPr lang="en-US" dirty="0"/>
              <a:t>Second level</a:t>
            </a:r>
          </a:p>
        </p:txBody>
      </p:sp>
      <p:sp>
        <p:nvSpPr>
          <p:cNvPr id="11" name="Content Placeholder 2"/>
          <p:cNvSpPr>
            <a:spLocks noGrp="1"/>
          </p:cNvSpPr>
          <p:nvPr>
            <p:ph idx="10"/>
          </p:nvPr>
        </p:nvSpPr>
        <p:spPr>
          <a:xfrm>
            <a:off x="4824415" y="2532775"/>
            <a:ext cx="3814761" cy="1461939"/>
          </a:xfrm>
        </p:spPr>
        <p:txBody>
          <a:bodyPr/>
          <a:lstStyle>
            <a:lvl1pPr marL="0" indent="0">
              <a:spcBef>
                <a:spcPts val="600"/>
              </a:spcBef>
              <a:spcAft>
                <a:spcPts val="0"/>
              </a:spcAft>
              <a:buFontTx/>
              <a:buNone/>
              <a:defRPr sz="1800" b="1" i="0">
                <a:latin typeface="American Typewriter"/>
                <a:cs typeface="American Typewriter"/>
              </a:defRPr>
            </a:lvl1pPr>
            <a:lvl2pPr marL="0" indent="0">
              <a:spcBef>
                <a:spcPts val="0"/>
              </a:spcBef>
              <a:spcAft>
                <a:spcPts val="0"/>
              </a:spcAft>
              <a:buFontTx/>
              <a:buNone/>
              <a:defRPr sz="1800"/>
            </a:lvl2pPr>
            <a:lvl3pPr marL="216000" indent="-216000">
              <a:spcBef>
                <a:spcPts val="0"/>
              </a:spcBef>
              <a:spcAft>
                <a:spcPts val="0"/>
              </a:spcAft>
              <a:buFont typeface="Arial"/>
              <a:buChar char="•"/>
              <a:defRPr sz="1800"/>
            </a:lvl3pPr>
            <a:lvl4pPr marL="0" indent="0">
              <a:spcBef>
                <a:spcPts val="600"/>
              </a:spcBef>
              <a:spcAft>
                <a:spcPts val="0"/>
              </a:spcAft>
              <a:buFontTx/>
              <a:buNone/>
              <a:defRPr sz="1800" b="1" i="0">
                <a:latin typeface="American Typewriter"/>
                <a:cs typeface="American Typewriter"/>
              </a:defRPr>
            </a:lvl4pPr>
            <a:lvl5pPr marL="0" indent="0">
              <a:spcBef>
                <a:spcPts val="0"/>
              </a:spcBef>
              <a:spcAft>
                <a:spcPts val="0"/>
              </a:spcAft>
              <a:buFontTx/>
              <a:buNone/>
              <a:defRPr sz="18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Content Placeholder 2"/>
          <p:cNvSpPr>
            <a:spLocks noGrp="1"/>
          </p:cNvSpPr>
          <p:nvPr>
            <p:ph sz="half" idx="11"/>
          </p:nvPr>
        </p:nvSpPr>
        <p:spPr>
          <a:xfrm>
            <a:off x="506476" y="1605488"/>
            <a:ext cx="8132699" cy="772006"/>
          </a:xfrm>
        </p:spPr>
        <p:txBody>
          <a:bodyPr/>
          <a:lstStyle>
            <a:lvl1pPr marL="0" indent="0">
              <a:lnSpc>
                <a:spcPts val="3000"/>
              </a:lnSpc>
              <a:spcBef>
                <a:spcPts val="0"/>
              </a:spcBef>
              <a:buFontTx/>
              <a:buNone/>
              <a:defRPr sz="3600">
                <a:solidFill>
                  <a:srgbClr val="EE3124"/>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p:txBody>
      </p:sp>
      <p:pic>
        <p:nvPicPr>
          <p:cNvPr id="14" name="Picture 13" descr="Actionaid_Logo.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6" y="0"/>
            <a:ext cx="1693155" cy="1304936"/>
          </a:xfrm>
          <a:prstGeom prst="rect">
            <a:avLst/>
          </a:prstGeom>
        </p:spPr>
      </p:pic>
    </p:spTree>
    <p:extLst>
      <p:ext uri="{BB962C8B-B14F-4D97-AF65-F5344CB8AC3E}">
        <p14:creationId xmlns:p14="http://schemas.microsoft.com/office/powerpoint/2010/main" val="3220382210"/>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 Sub-Head and Content">
    <p:spTree>
      <p:nvGrpSpPr>
        <p:cNvPr id="1" name=""/>
        <p:cNvGrpSpPr/>
        <p:nvPr/>
      </p:nvGrpSpPr>
      <p:grpSpPr>
        <a:xfrm>
          <a:off x="0" y="0"/>
          <a:ext cx="0" cy="0"/>
          <a:chOff x="0" y="0"/>
          <a:chExt cx="0" cy="0"/>
        </a:xfrm>
      </p:grpSpPr>
      <p:sp>
        <p:nvSpPr>
          <p:cNvPr id="8" name="Content Placeholder 2"/>
          <p:cNvSpPr>
            <a:spLocks noGrp="1"/>
          </p:cNvSpPr>
          <p:nvPr>
            <p:ph sz="half" idx="1"/>
          </p:nvPr>
        </p:nvSpPr>
        <p:spPr>
          <a:xfrm>
            <a:off x="504825" y="1606383"/>
            <a:ext cx="8134350" cy="772006"/>
          </a:xfrm>
        </p:spPr>
        <p:txBody>
          <a:bodyPr/>
          <a:lstStyle>
            <a:lvl1pPr marL="0" indent="0">
              <a:lnSpc>
                <a:spcPts val="3000"/>
              </a:lnSpc>
              <a:spcBef>
                <a:spcPts val="0"/>
              </a:spcBef>
              <a:buFontTx/>
              <a:buNone/>
              <a:defRPr sz="3600">
                <a:solidFill>
                  <a:schemeClr val="tx2"/>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p:txBody>
      </p:sp>
      <p:sp>
        <p:nvSpPr>
          <p:cNvPr id="11" name="Content Placeholder 2"/>
          <p:cNvSpPr>
            <a:spLocks noGrp="1"/>
          </p:cNvSpPr>
          <p:nvPr>
            <p:ph idx="10"/>
          </p:nvPr>
        </p:nvSpPr>
        <p:spPr>
          <a:xfrm>
            <a:off x="504827" y="2531777"/>
            <a:ext cx="5362575" cy="1461939"/>
          </a:xfrm>
        </p:spPr>
        <p:txBody>
          <a:bodyPr/>
          <a:lstStyle>
            <a:lvl1pPr marL="0" indent="0">
              <a:spcBef>
                <a:spcPts val="600"/>
              </a:spcBef>
              <a:spcAft>
                <a:spcPts val="0"/>
              </a:spcAft>
              <a:buFontTx/>
              <a:buNone/>
              <a:defRPr sz="1800" b="1" i="0">
                <a:latin typeface="American Typewriter"/>
                <a:cs typeface="American Typewriter"/>
              </a:defRPr>
            </a:lvl1pPr>
            <a:lvl2pPr marL="0" indent="0">
              <a:spcBef>
                <a:spcPts val="0"/>
              </a:spcBef>
              <a:spcAft>
                <a:spcPts val="0"/>
              </a:spcAft>
              <a:buFontTx/>
              <a:buNone/>
              <a:defRPr sz="1800"/>
            </a:lvl2pPr>
            <a:lvl3pPr marL="216000" indent="-216000">
              <a:spcBef>
                <a:spcPts val="0"/>
              </a:spcBef>
              <a:spcAft>
                <a:spcPts val="0"/>
              </a:spcAft>
              <a:buFont typeface="Arial"/>
              <a:buChar char="•"/>
              <a:defRPr sz="1800"/>
            </a:lvl3pPr>
            <a:lvl4pPr marL="0" indent="0">
              <a:spcBef>
                <a:spcPts val="600"/>
              </a:spcBef>
              <a:spcAft>
                <a:spcPts val="0"/>
              </a:spcAft>
              <a:buFontTx/>
              <a:buNone/>
              <a:defRPr sz="1800" b="1" i="0">
                <a:latin typeface="American Typewriter"/>
                <a:cs typeface="American Typewriter"/>
              </a:defRPr>
            </a:lvl4pPr>
            <a:lvl5pPr marL="0" indent="0">
              <a:spcBef>
                <a:spcPts val="0"/>
              </a:spcBef>
              <a:spcAft>
                <a:spcPts val="0"/>
              </a:spcAft>
              <a:buFontTx/>
              <a:buNone/>
              <a:defRPr sz="18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6" name="Rounded Rectangle 15"/>
          <p:cNvSpPr/>
          <p:nvPr userDrawn="1"/>
        </p:nvSpPr>
        <p:spPr>
          <a:xfrm>
            <a:off x="6254436" y="4606277"/>
            <a:ext cx="3092999" cy="1778993"/>
          </a:xfrm>
          <a:prstGeom prst="roundRect">
            <a:avLst>
              <a:gd name="adj" fmla="val 7823"/>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17" name="Text Placeholder 4"/>
          <p:cNvSpPr>
            <a:spLocks noGrp="1"/>
          </p:cNvSpPr>
          <p:nvPr>
            <p:ph type="body" sz="quarter" idx="3" hasCustomPrompt="1"/>
          </p:nvPr>
        </p:nvSpPr>
        <p:spPr>
          <a:xfrm>
            <a:off x="6491409" y="4770781"/>
            <a:ext cx="2404293" cy="276999"/>
          </a:xfrm>
        </p:spPr>
        <p:txBody>
          <a:bodyPr anchor="t" anchorCtr="0"/>
          <a:lstStyle>
            <a:lvl1pPr marL="0" indent="0">
              <a:buNone/>
              <a:defRPr sz="1800" b="0">
                <a:solidFill>
                  <a:schemeClr val="bg1"/>
                </a:solidFill>
                <a:latin typeface="American Typewriter"/>
                <a:cs typeface="American Typewriter"/>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Text</a:t>
            </a:r>
          </a:p>
        </p:txBody>
      </p:sp>
      <p:pic>
        <p:nvPicPr>
          <p:cNvPr id="21" name="Picture 20" descr="Actionaid_Logo.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6" y="0"/>
            <a:ext cx="1693155" cy="1304936"/>
          </a:xfrm>
          <a:prstGeom prst="rect">
            <a:avLst/>
          </a:prstGeom>
        </p:spPr>
      </p:pic>
    </p:spTree>
    <p:extLst>
      <p:ext uri="{BB962C8B-B14F-4D97-AF65-F5344CB8AC3E}">
        <p14:creationId xmlns:p14="http://schemas.microsoft.com/office/powerpoint/2010/main" val="2472440463"/>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Op 2 Title + Sub-Head and Content">
    <p:spTree>
      <p:nvGrpSpPr>
        <p:cNvPr id="1" name=""/>
        <p:cNvGrpSpPr/>
        <p:nvPr/>
      </p:nvGrpSpPr>
      <p:grpSpPr>
        <a:xfrm>
          <a:off x="0" y="0"/>
          <a:ext cx="0" cy="0"/>
          <a:chOff x="0" y="0"/>
          <a:chExt cx="0" cy="0"/>
        </a:xfrm>
      </p:grpSpPr>
      <p:sp>
        <p:nvSpPr>
          <p:cNvPr id="8" name="Content Placeholder 2"/>
          <p:cNvSpPr>
            <a:spLocks noGrp="1"/>
          </p:cNvSpPr>
          <p:nvPr>
            <p:ph sz="half" idx="1"/>
          </p:nvPr>
        </p:nvSpPr>
        <p:spPr>
          <a:xfrm>
            <a:off x="504825" y="1606383"/>
            <a:ext cx="8134350" cy="772006"/>
          </a:xfrm>
        </p:spPr>
        <p:txBody>
          <a:bodyPr/>
          <a:lstStyle>
            <a:lvl1pPr marL="0" indent="0">
              <a:lnSpc>
                <a:spcPts val="3000"/>
              </a:lnSpc>
              <a:spcBef>
                <a:spcPts val="0"/>
              </a:spcBef>
              <a:buFontTx/>
              <a:buNone/>
              <a:defRPr sz="3600">
                <a:solidFill>
                  <a:schemeClr val="tx2"/>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p:txBody>
      </p:sp>
      <p:sp>
        <p:nvSpPr>
          <p:cNvPr id="11" name="Content Placeholder 2"/>
          <p:cNvSpPr>
            <a:spLocks noGrp="1"/>
          </p:cNvSpPr>
          <p:nvPr>
            <p:ph idx="10"/>
          </p:nvPr>
        </p:nvSpPr>
        <p:spPr>
          <a:xfrm>
            <a:off x="504827" y="2531777"/>
            <a:ext cx="5362575" cy="1461939"/>
          </a:xfrm>
        </p:spPr>
        <p:txBody>
          <a:bodyPr/>
          <a:lstStyle>
            <a:lvl1pPr marL="0" indent="0">
              <a:spcBef>
                <a:spcPts val="600"/>
              </a:spcBef>
              <a:spcAft>
                <a:spcPts val="0"/>
              </a:spcAft>
              <a:buFontTx/>
              <a:buNone/>
              <a:defRPr sz="1800" b="1" i="0">
                <a:latin typeface="American Typewriter"/>
                <a:cs typeface="American Typewriter"/>
              </a:defRPr>
            </a:lvl1pPr>
            <a:lvl2pPr marL="0" indent="0">
              <a:spcBef>
                <a:spcPts val="0"/>
              </a:spcBef>
              <a:spcAft>
                <a:spcPts val="0"/>
              </a:spcAft>
              <a:buFontTx/>
              <a:buNone/>
              <a:defRPr sz="1800"/>
            </a:lvl2pPr>
            <a:lvl3pPr marL="216000" indent="-216000">
              <a:spcBef>
                <a:spcPts val="0"/>
              </a:spcBef>
              <a:spcAft>
                <a:spcPts val="0"/>
              </a:spcAft>
              <a:buFont typeface="Arial"/>
              <a:buChar char="•"/>
              <a:defRPr sz="1800"/>
            </a:lvl3pPr>
            <a:lvl4pPr marL="0" indent="0">
              <a:spcBef>
                <a:spcPts val="600"/>
              </a:spcBef>
              <a:spcAft>
                <a:spcPts val="0"/>
              </a:spcAft>
              <a:buFontTx/>
              <a:buNone/>
              <a:defRPr sz="1800" b="1" i="0">
                <a:latin typeface="American Typewriter"/>
                <a:cs typeface="American Typewriter"/>
              </a:defRPr>
            </a:lvl4pPr>
            <a:lvl5pPr marL="0" indent="0">
              <a:spcBef>
                <a:spcPts val="0"/>
              </a:spcBef>
              <a:spcAft>
                <a:spcPts val="0"/>
              </a:spcAft>
              <a:buFontTx/>
              <a:buNone/>
              <a:defRPr sz="18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21" name="Picture 20" descr="Actionaid_Logo.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6" y="0"/>
            <a:ext cx="1693155" cy="1304936"/>
          </a:xfrm>
          <a:prstGeom prst="rect">
            <a:avLst/>
          </a:prstGeom>
        </p:spPr>
      </p:pic>
    </p:spTree>
    <p:extLst>
      <p:ext uri="{BB962C8B-B14F-4D97-AF65-F5344CB8AC3E}">
        <p14:creationId xmlns:p14="http://schemas.microsoft.com/office/powerpoint/2010/main" val="2072059728"/>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Op 2 Title + Sub-Head and Content">
    <p:spTree>
      <p:nvGrpSpPr>
        <p:cNvPr id="1" name=""/>
        <p:cNvGrpSpPr/>
        <p:nvPr/>
      </p:nvGrpSpPr>
      <p:grpSpPr>
        <a:xfrm>
          <a:off x="0" y="0"/>
          <a:ext cx="0" cy="0"/>
          <a:chOff x="0" y="0"/>
          <a:chExt cx="0" cy="0"/>
        </a:xfrm>
      </p:grpSpPr>
      <p:sp>
        <p:nvSpPr>
          <p:cNvPr id="8" name="Content Placeholder 2"/>
          <p:cNvSpPr>
            <a:spLocks noGrp="1"/>
          </p:cNvSpPr>
          <p:nvPr>
            <p:ph sz="half" idx="1"/>
          </p:nvPr>
        </p:nvSpPr>
        <p:spPr>
          <a:xfrm>
            <a:off x="504825" y="1606383"/>
            <a:ext cx="8134350" cy="772006"/>
          </a:xfrm>
        </p:spPr>
        <p:txBody>
          <a:bodyPr/>
          <a:lstStyle>
            <a:lvl1pPr marL="0" indent="0">
              <a:lnSpc>
                <a:spcPts val="3000"/>
              </a:lnSpc>
              <a:spcBef>
                <a:spcPts val="0"/>
              </a:spcBef>
              <a:buFontTx/>
              <a:buNone/>
              <a:defRPr sz="3600">
                <a:solidFill>
                  <a:schemeClr val="tx2"/>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p:txBody>
      </p:sp>
      <p:sp>
        <p:nvSpPr>
          <p:cNvPr id="11" name="Content Placeholder 2"/>
          <p:cNvSpPr>
            <a:spLocks noGrp="1"/>
          </p:cNvSpPr>
          <p:nvPr>
            <p:ph idx="10"/>
          </p:nvPr>
        </p:nvSpPr>
        <p:spPr>
          <a:xfrm>
            <a:off x="504827" y="2531777"/>
            <a:ext cx="5362575" cy="1461939"/>
          </a:xfrm>
        </p:spPr>
        <p:txBody>
          <a:bodyPr/>
          <a:lstStyle>
            <a:lvl1pPr marL="0" indent="0">
              <a:spcBef>
                <a:spcPts val="600"/>
              </a:spcBef>
              <a:spcAft>
                <a:spcPts val="0"/>
              </a:spcAft>
              <a:buFontTx/>
              <a:buNone/>
              <a:defRPr sz="1800" b="1" i="0">
                <a:latin typeface="American Typewriter"/>
                <a:cs typeface="American Typewriter"/>
              </a:defRPr>
            </a:lvl1pPr>
            <a:lvl2pPr marL="0" indent="0">
              <a:spcBef>
                <a:spcPts val="0"/>
              </a:spcBef>
              <a:spcAft>
                <a:spcPts val="0"/>
              </a:spcAft>
              <a:buFontTx/>
              <a:buNone/>
              <a:defRPr sz="1800"/>
            </a:lvl2pPr>
            <a:lvl3pPr marL="216000" indent="-216000">
              <a:spcBef>
                <a:spcPts val="0"/>
              </a:spcBef>
              <a:spcAft>
                <a:spcPts val="0"/>
              </a:spcAft>
              <a:buFont typeface="Arial"/>
              <a:buChar char="•"/>
              <a:defRPr sz="1800"/>
            </a:lvl3pPr>
            <a:lvl4pPr marL="0" indent="0">
              <a:spcBef>
                <a:spcPts val="600"/>
              </a:spcBef>
              <a:spcAft>
                <a:spcPts val="0"/>
              </a:spcAft>
              <a:buFontTx/>
              <a:buNone/>
              <a:defRPr sz="1800" b="1" i="0">
                <a:latin typeface="American Typewriter"/>
                <a:cs typeface="American Typewriter"/>
              </a:defRPr>
            </a:lvl4pPr>
            <a:lvl5pPr marL="0" indent="0">
              <a:spcBef>
                <a:spcPts val="0"/>
              </a:spcBef>
              <a:spcAft>
                <a:spcPts val="0"/>
              </a:spcAft>
              <a:buFontTx/>
              <a:buNone/>
              <a:defRPr sz="18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4" name="Picture 3"/>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680223" y="492443"/>
            <a:ext cx="1322751" cy="334323"/>
          </a:xfrm>
          <a:prstGeom prst="rect">
            <a:avLst/>
          </a:prstGeom>
        </p:spPr>
      </p:pic>
    </p:spTree>
    <p:extLst>
      <p:ext uri="{BB962C8B-B14F-4D97-AF65-F5344CB8AC3E}">
        <p14:creationId xmlns:p14="http://schemas.microsoft.com/office/powerpoint/2010/main" val="736495300"/>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Op 3 Title + Sub-Head &amp; Content">
    <p:bg>
      <p:bgPr>
        <a:solidFill>
          <a:schemeClr val="tx2"/>
        </a:solidFill>
        <a:effectLst/>
      </p:bgPr>
    </p:bg>
    <p:spTree>
      <p:nvGrpSpPr>
        <p:cNvPr id="1" name=""/>
        <p:cNvGrpSpPr/>
        <p:nvPr/>
      </p:nvGrpSpPr>
      <p:grpSpPr>
        <a:xfrm>
          <a:off x="0" y="0"/>
          <a:ext cx="0" cy="0"/>
          <a:chOff x="0" y="0"/>
          <a:chExt cx="0" cy="0"/>
        </a:xfrm>
      </p:grpSpPr>
      <p:sp>
        <p:nvSpPr>
          <p:cNvPr id="8" name="Content Placeholder 2"/>
          <p:cNvSpPr>
            <a:spLocks noGrp="1"/>
          </p:cNvSpPr>
          <p:nvPr>
            <p:ph sz="half" idx="1"/>
          </p:nvPr>
        </p:nvSpPr>
        <p:spPr>
          <a:xfrm>
            <a:off x="504825" y="1605488"/>
            <a:ext cx="8134350" cy="772006"/>
          </a:xfrm>
        </p:spPr>
        <p:txBody>
          <a:bodyPr/>
          <a:lstStyle>
            <a:lvl1pPr marL="0" indent="0">
              <a:lnSpc>
                <a:spcPts val="3000"/>
              </a:lnSpc>
              <a:spcBef>
                <a:spcPts val="0"/>
              </a:spcBef>
              <a:buFontTx/>
              <a:buNone/>
              <a:defRPr sz="3600">
                <a:solidFill>
                  <a:schemeClr val="bg2"/>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p:txBody>
      </p:sp>
      <p:sp>
        <p:nvSpPr>
          <p:cNvPr id="11" name="Content Placeholder 2"/>
          <p:cNvSpPr>
            <a:spLocks noGrp="1"/>
          </p:cNvSpPr>
          <p:nvPr>
            <p:ph idx="10"/>
          </p:nvPr>
        </p:nvSpPr>
        <p:spPr>
          <a:xfrm>
            <a:off x="504827" y="2530883"/>
            <a:ext cx="5362575" cy="1461939"/>
          </a:xfrm>
        </p:spPr>
        <p:txBody>
          <a:bodyPr/>
          <a:lstStyle>
            <a:lvl1pPr marL="0" indent="0">
              <a:spcBef>
                <a:spcPts val="600"/>
              </a:spcBef>
              <a:spcAft>
                <a:spcPts val="0"/>
              </a:spcAft>
              <a:buFontTx/>
              <a:buNone/>
              <a:defRPr sz="1800" b="1" i="0">
                <a:solidFill>
                  <a:srgbClr val="FFFFFF"/>
                </a:solidFill>
                <a:latin typeface="American Typewriter"/>
                <a:cs typeface="American Typewriter"/>
              </a:defRPr>
            </a:lvl1pPr>
            <a:lvl2pPr marL="0" indent="0">
              <a:spcBef>
                <a:spcPts val="0"/>
              </a:spcBef>
              <a:spcAft>
                <a:spcPts val="0"/>
              </a:spcAft>
              <a:buFontTx/>
              <a:buNone/>
              <a:defRPr sz="1800">
                <a:solidFill>
                  <a:srgbClr val="FFFFFF"/>
                </a:solidFill>
              </a:defRPr>
            </a:lvl2pPr>
            <a:lvl3pPr marL="216000" indent="-216000">
              <a:spcBef>
                <a:spcPts val="0"/>
              </a:spcBef>
              <a:spcAft>
                <a:spcPts val="0"/>
              </a:spcAft>
              <a:buFont typeface="Arial"/>
              <a:buChar char="•"/>
              <a:defRPr sz="1800">
                <a:solidFill>
                  <a:srgbClr val="FFFFFF"/>
                </a:solidFill>
              </a:defRPr>
            </a:lvl3pPr>
            <a:lvl4pPr marL="0" indent="0">
              <a:spcBef>
                <a:spcPts val="600"/>
              </a:spcBef>
              <a:spcAft>
                <a:spcPts val="0"/>
              </a:spcAft>
              <a:buFontTx/>
              <a:buNone/>
              <a:defRPr sz="1800" b="1" i="0">
                <a:solidFill>
                  <a:srgbClr val="FFFFFF"/>
                </a:solidFill>
                <a:latin typeface="American Typewriter"/>
                <a:cs typeface="American Typewriter"/>
              </a:defRPr>
            </a:lvl4pPr>
            <a:lvl5pPr marL="0" indent="0">
              <a:spcBef>
                <a:spcPts val="0"/>
              </a:spcBef>
              <a:spcAft>
                <a:spcPts val="0"/>
              </a:spcAft>
              <a:buFontTx/>
              <a:buNone/>
              <a:defRPr sz="1800">
                <a:solidFill>
                  <a:srgbClr val="FFFFFF"/>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6" name="Rounded Rectangle 15"/>
          <p:cNvSpPr/>
          <p:nvPr userDrawn="1"/>
        </p:nvSpPr>
        <p:spPr>
          <a:xfrm>
            <a:off x="6254436" y="4606277"/>
            <a:ext cx="3092999" cy="1778993"/>
          </a:xfrm>
          <a:prstGeom prst="roundRect">
            <a:avLst>
              <a:gd name="adj" fmla="val 7823"/>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17" name="Text Placeholder 4"/>
          <p:cNvSpPr>
            <a:spLocks noGrp="1"/>
          </p:cNvSpPr>
          <p:nvPr>
            <p:ph type="body" sz="quarter" idx="3" hasCustomPrompt="1"/>
          </p:nvPr>
        </p:nvSpPr>
        <p:spPr>
          <a:xfrm>
            <a:off x="6491409" y="4770781"/>
            <a:ext cx="2404293" cy="276999"/>
          </a:xfrm>
        </p:spPr>
        <p:txBody>
          <a:bodyPr anchor="t" anchorCtr="0"/>
          <a:lstStyle>
            <a:lvl1pPr marL="0" indent="0">
              <a:buNone/>
              <a:defRPr sz="1800" b="0">
                <a:solidFill>
                  <a:schemeClr val="tx2"/>
                </a:solidFill>
                <a:latin typeface="American Typewriter"/>
                <a:cs typeface="American Typewriter"/>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Text</a:t>
            </a:r>
          </a:p>
        </p:txBody>
      </p:sp>
      <p:pic>
        <p:nvPicPr>
          <p:cNvPr id="9" name="Picture 8" descr="Actionaid_Logo_WhiteOut.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5" y="2"/>
            <a:ext cx="1693154" cy="1304935"/>
          </a:xfrm>
          <a:prstGeom prst="rect">
            <a:avLst/>
          </a:prstGeom>
        </p:spPr>
      </p:pic>
    </p:spTree>
    <p:extLst>
      <p:ext uri="{BB962C8B-B14F-4D97-AF65-F5344CB8AC3E}">
        <p14:creationId xmlns:p14="http://schemas.microsoft.com/office/powerpoint/2010/main" val="3274131176"/>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Op 4 Title + Sub-Head &amp; Content">
    <p:bg>
      <p:bgPr>
        <a:solidFill>
          <a:schemeClr val="tx2"/>
        </a:solidFill>
        <a:effectLst/>
      </p:bgPr>
    </p:bg>
    <p:spTree>
      <p:nvGrpSpPr>
        <p:cNvPr id="1" name=""/>
        <p:cNvGrpSpPr/>
        <p:nvPr/>
      </p:nvGrpSpPr>
      <p:grpSpPr>
        <a:xfrm>
          <a:off x="0" y="0"/>
          <a:ext cx="0" cy="0"/>
          <a:chOff x="0" y="0"/>
          <a:chExt cx="0" cy="0"/>
        </a:xfrm>
      </p:grpSpPr>
      <p:sp>
        <p:nvSpPr>
          <p:cNvPr id="8" name="Content Placeholder 2"/>
          <p:cNvSpPr>
            <a:spLocks noGrp="1"/>
          </p:cNvSpPr>
          <p:nvPr>
            <p:ph sz="half" idx="1"/>
          </p:nvPr>
        </p:nvSpPr>
        <p:spPr>
          <a:xfrm>
            <a:off x="504825" y="1605488"/>
            <a:ext cx="8134350" cy="772006"/>
          </a:xfrm>
        </p:spPr>
        <p:txBody>
          <a:bodyPr/>
          <a:lstStyle>
            <a:lvl1pPr marL="0" indent="0">
              <a:lnSpc>
                <a:spcPts val="3000"/>
              </a:lnSpc>
              <a:spcBef>
                <a:spcPts val="0"/>
              </a:spcBef>
              <a:buFontTx/>
              <a:buNone/>
              <a:defRPr sz="3600">
                <a:solidFill>
                  <a:schemeClr val="bg2"/>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p:txBody>
      </p:sp>
      <p:sp>
        <p:nvSpPr>
          <p:cNvPr id="11" name="Content Placeholder 2"/>
          <p:cNvSpPr>
            <a:spLocks noGrp="1"/>
          </p:cNvSpPr>
          <p:nvPr>
            <p:ph idx="10"/>
          </p:nvPr>
        </p:nvSpPr>
        <p:spPr>
          <a:xfrm>
            <a:off x="504827" y="2530883"/>
            <a:ext cx="5362575" cy="1461939"/>
          </a:xfrm>
        </p:spPr>
        <p:txBody>
          <a:bodyPr/>
          <a:lstStyle>
            <a:lvl1pPr marL="0" indent="0">
              <a:spcBef>
                <a:spcPts val="600"/>
              </a:spcBef>
              <a:spcAft>
                <a:spcPts val="0"/>
              </a:spcAft>
              <a:buFontTx/>
              <a:buNone/>
              <a:defRPr sz="1800" b="1" i="0">
                <a:solidFill>
                  <a:srgbClr val="FFFFFF"/>
                </a:solidFill>
                <a:latin typeface="American Typewriter"/>
                <a:cs typeface="American Typewriter"/>
              </a:defRPr>
            </a:lvl1pPr>
            <a:lvl2pPr marL="0" indent="0">
              <a:spcBef>
                <a:spcPts val="0"/>
              </a:spcBef>
              <a:spcAft>
                <a:spcPts val="0"/>
              </a:spcAft>
              <a:buFontTx/>
              <a:buNone/>
              <a:defRPr sz="1800">
                <a:solidFill>
                  <a:srgbClr val="FFFFFF"/>
                </a:solidFill>
              </a:defRPr>
            </a:lvl2pPr>
            <a:lvl3pPr marL="216000" indent="-216000">
              <a:spcBef>
                <a:spcPts val="0"/>
              </a:spcBef>
              <a:spcAft>
                <a:spcPts val="0"/>
              </a:spcAft>
              <a:buFont typeface="Arial"/>
              <a:buChar char="•"/>
              <a:defRPr sz="1800">
                <a:solidFill>
                  <a:srgbClr val="FFFFFF"/>
                </a:solidFill>
              </a:defRPr>
            </a:lvl3pPr>
            <a:lvl4pPr marL="0" indent="0">
              <a:spcBef>
                <a:spcPts val="600"/>
              </a:spcBef>
              <a:spcAft>
                <a:spcPts val="0"/>
              </a:spcAft>
              <a:buFontTx/>
              <a:buNone/>
              <a:defRPr sz="1800" b="1" i="0">
                <a:solidFill>
                  <a:srgbClr val="FFFFFF"/>
                </a:solidFill>
                <a:latin typeface="American Typewriter"/>
                <a:cs typeface="American Typewriter"/>
              </a:defRPr>
            </a:lvl4pPr>
            <a:lvl5pPr marL="0" indent="0">
              <a:spcBef>
                <a:spcPts val="0"/>
              </a:spcBef>
              <a:spcAft>
                <a:spcPts val="0"/>
              </a:spcAft>
              <a:buFontTx/>
              <a:buNone/>
              <a:defRPr sz="1800">
                <a:solidFill>
                  <a:srgbClr val="FFFFFF"/>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9" name="Picture 8" descr="Actionaid_Logo_WhiteOut.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5" y="2"/>
            <a:ext cx="1693154" cy="1304935"/>
          </a:xfrm>
          <a:prstGeom prst="rect">
            <a:avLst/>
          </a:prstGeom>
        </p:spPr>
      </p:pic>
    </p:spTree>
    <p:extLst>
      <p:ext uri="{BB962C8B-B14F-4D97-AF65-F5344CB8AC3E}">
        <p14:creationId xmlns:p14="http://schemas.microsoft.com/office/powerpoint/2010/main" val="3959587888"/>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Op 4 Title + Sub-Head &amp; Content">
    <p:bg>
      <p:bgPr>
        <a:solidFill>
          <a:schemeClr val="tx2"/>
        </a:solidFill>
        <a:effectLst/>
      </p:bgPr>
    </p:bg>
    <p:spTree>
      <p:nvGrpSpPr>
        <p:cNvPr id="1" name=""/>
        <p:cNvGrpSpPr/>
        <p:nvPr/>
      </p:nvGrpSpPr>
      <p:grpSpPr>
        <a:xfrm>
          <a:off x="0" y="0"/>
          <a:ext cx="0" cy="0"/>
          <a:chOff x="0" y="0"/>
          <a:chExt cx="0" cy="0"/>
        </a:xfrm>
      </p:grpSpPr>
      <p:sp>
        <p:nvSpPr>
          <p:cNvPr id="8" name="Content Placeholder 2"/>
          <p:cNvSpPr>
            <a:spLocks noGrp="1"/>
          </p:cNvSpPr>
          <p:nvPr>
            <p:ph sz="half" idx="1"/>
          </p:nvPr>
        </p:nvSpPr>
        <p:spPr>
          <a:xfrm>
            <a:off x="504825" y="1605488"/>
            <a:ext cx="8134350" cy="772006"/>
          </a:xfrm>
        </p:spPr>
        <p:txBody>
          <a:bodyPr/>
          <a:lstStyle>
            <a:lvl1pPr marL="0" indent="0">
              <a:lnSpc>
                <a:spcPts val="3000"/>
              </a:lnSpc>
              <a:spcBef>
                <a:spcPts val="0"/>
              </a:spcBef>
              <a:buFontTx/>
              <a:buNone/>
              <a:defRPr sz="3600">
                <a:solidFill>
                  <a:schemeClr val="bg2"/>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p:txBody>
      </p:sp>
      <p:sp>
        <p:nvSpPr>
          <p:cNvPr id="11" name="Content Placeholder 2"/>
          <p:cNvSpPr>
            <a:spLocks noGrp="1"/>
          </p:cNvSpPr>
          <p:nvPr>
            <p:ph idx="10"/>
          </p:nvPr>
        </p:nvSpPr>
        <p:spPr>
          <a:xfrm>
            <a:off x="504827" y="2530883"/>
            <a:ext cx="5362575" cy="1461939"/>
          </a:xfrm>
        </p:spPr>
        <p:txBody>
          <a:bodyPr/>
          <a:lstStyle>
            <a:lvl1pPr marL="0" indent="0">
              <a:spcBef>
                <a:spcPts val="600"/>
              </a:spcBef>
              <a:spcAft>
                <a:spcPts val="0"/>
              </a:spcAft>
              <a:buFontTx/>
              <a:buNone/>
              <a:defRPr sz="1800" b="1" i="0">
                <a:solidFill>
                  <a:srgbClr val="FFFFFF"/>
                </a:solidFill>
                <a:latin typeface="American Typewriter"/>
                <a:cs typeface="American Typewriter"/>
              </a:defRPr>
            </a:lvl1pPr>
            <a:lvl2pPr marL="0" indent="0">
              <a:spcBef>
                <a:spcPts val="0"/>
              </a:spcBef>
              <a:spcAft>
                <a:spcPts val="0"/>
              </a:spcAft>
              <a:buFontTx/>
              <a:buNone/>
              <a:defRPr sz="1800">
                <a:solidFill>
                  <a:srgbClr val="FFFFFF"/>
                </a:solidFill>
              </a:defRPr>
            </a:lvl2pPr>
            <a:lvl3pPr marL="216000" indent="-216000">
              <a:spcBef>
                <a:spcPts val="0"/>
              </a:spcBef>
              <a:spcAft>
                <a:spcPts val="0"/>
              </a:spcAft>
              <a:buFont typeface="Arial"/>
              <a:buChar char="•"/>
              <a:defRPr sz="1800">
                <a:solidFill>
                  <a:srgbClr val="FFFFFF"/>
                </a:solidFill>
              </a:defRPr>
            </a:lvl3pPr>
            <a:lvl4pPr marL="0" indent="0">
              <a:spcBef>
                <a:spcPts val="600"/>
              </a:spcBef>
              <a:spcAft>
                <a:spcPts val="0"/>
              </a:spcAft>
              <a:buFontTx/>
              <a:buNone/>
              <a:defRPr sz="1800" b="1" i="0">
                <a:solidFill>
                  <a:srgbClr val="FFFFFF"/>
                </a:solidFill>
                <a:latin typeface="American Typewriter"/>
                <a:cs typeface="American Typewriter"/>
              </a:defRPr>
            </a:lvl4pPr>
            <a:lvl5pPr marL="0" indent="0">
              <a:spcBef>
                <a:spcPts val="0"/>
              </a:spcBef>
              <a:spcAft>
                <a:spcPts val="0"/>
              </a:spcAft>
              <a:buFontTx/>
              <a:buNone/>
              <a:defRPr sz="1800">
                <a:solidFill>
                  <a:srgbClr val="FFFFFF"/>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5" name="Picture 4"/>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654096" y="425080"/>
            <a:ext cx="1462087" cy="369539"/>
          </a:xfrm>
          <a:prstGeom prst="rect">
            <a:avLst/>
          </a:prstGeom>
        </p:spPr>
      </p:pic>
    </p:spTree>
    <p:extLst>
      <p:ext uri="{BB962C8B-B14F-4D97-AF65-F5344CB8AC3E}">
        <p14:creationId xmlns:p14="http://schemas.microsoft.com/office/powerpoint/2010/main" val="3800081162"/>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Image Full Bleed">
    <p:spTree>
      <p:nvGrpSpPr>
        <p:cNvPr id="1" name=""/>
        <p:cNvGrpSpPr/>
        <p:nvPr/>
      </p:nvGrpSpPr>
      <p:grpSpPr>
        <a:xfrm>
          <a:off x="0" y="0"/>
          <a:ext cx="0" cy="0"/>
          <a:chOff x="0" y="0"/>
          <a:chExt cx="0" cy="0"/>
        </a:xfrm>
      </p:grpSpPr>
      <p:sp>
        <p:nvSpPr>
          <p:cNvPr id="8" name="Picture Placeholder 7"/>
          <p:cNvSpPr>
            <a:spLocks noGrp="1"/>
          </p:cNvSpPr>
          <p:nvPr>
            <p:ph type="pic" sz="quarter" idx="10"/>
          </p:nvPr>
        </p:nvSpPr>
        <p:spPr>
          <a:xfrm>
            <a:off x="0" y="3290500"/>
            <a:ext cx="9144000" cy="276999"/>
          </a:xfrm>
          <a:solidFill>
            <a:schemeClr val="bg1">
              <a:lumMod val="85000"/>
            </a:schemeClr>
          </a:solidFill>
        </p:spPr>
        <p:txBody>
          <a:bodyPr anchor="ctr" anchorCtr="0"/>
          <a:lstStyle>
            <a:lvl1pPr marL="0" indent="0" algn="ctr">
              <a:spcBef>
                <a:spcPts val="0"/>
              </a:spcBef>
              <a:buFontTx/>
              <a:buNone/>
              <a:defRPr sz="1800"/>
            </a:lvl1pPr>
          </a:lstStyle>
          <a:p>
            <a:endParaRPr lang="en-US" dirty="0"/>
          </a:p>
        </p:txBody>
      </p:sp>
      <p:sp>
        <p:nvSpPr>
          <p:cNvPr id="21" name="Rounded Rectangle 20"/>
          <p:cNvSpPr/>
          <p:nvPr userDrawn="1"/>
        </p:nvSpPr>
        <p:spPr>
          <a:xfrm>
            <a:off x="-215813" y="4086917"/>
            <a:ext cx="4509723" cy="2286897"/>
          </a:xfrm>
          <a:prstGeom prst="roundRect">
            <a:avLst>
              <a:gd name="adj" fmla="val 4909"/>
            </a:avLst>
          </a:prstGeom>
          <a:solidFill>
            <a:schemeClr val="bg1">
              <a:alpha val="90000"/>
            </a:schemeClr>
          </a:soli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13" name="Text Placeholder 4"/>
          <p:cNvSpPr>
            <a:spLocks noGrp="1"/>
          </p:cNvSpPr>
          <p:nvPr>
            <p:ph type="body" sz="quarter" idx="3" hasCustomPrompt="1"/>
          </p:nvPr>
        </p:nvSpPr>
        <p:spPr>
          <a:xfrm>
            <a:off x="838202" y="6513731"/>
            <a:ext cx="7800975" cy="161583"/>
          </a:xfrm>
        </p:spPr>
        <p:txBody>
          <a:bodyPr anchor="ctr" anchorCtr="0"/>
          <a:lstStyle>
            <a:lvl1pPr marL="0" indent="0" algn="r">
              <a:buNone/>
              <a:defRPr sz="1050" b="0">
                <a:solidFill>
                  <a:srgbClr val="000000"/>
                </a:solidFill>
                <a:latin typeface="American Typewriter"/>
                <a:cs typeface="American Typewriter"/>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Image credit</a:t>
            </a:r>
          </a:p>
        </p:txBody>
      </p:sp>
      <p:sp>
        <p:nvSpPr>
          <p:cNvPr id="14" name="Content Placeholder 2"/>
          <p:cNvSpPr>
            <a:spLocks noGrp="1"/>
          </p:cNvSpPr>
          <p:nvPr>
            <p:ph idx="11"/>
          </p:nvPr>
        </p:nvSpPr>
        <p:spPr>
          <a:xfrm>
            <a:off x="514686" y="4241301"/>
            <a:ext cx="3436938" cy="1738938"/>
          </a:xfrm>
        </p:spPr>
        <p:txBody>
          <a:bodyPr/>
          <a:lstStyle>
            <a:lvl1pPr marL="0" indent="0">
              <a:spcBef>
                <a:spcPts val="600"/>
              </a:spcBef>
              <a:spcAft>
                <a:spcPts val="0"/>
              </a:spcAft>
              <a:buFontTx/>
              <a:buNone/>
              <a:defRPr sz="1800" b="1" i="0">
                <a:solidFill>
                  <a:schemeClr val="tx2"/>
                </a:solidFill>
                <a:latin typeface="American Typewriter"/>
                <a:cs typeface="American Typewriter"/>
              </a:defRPr>
            </a:lvl1pPr>
            <a:lvl2pPr marL="0" indent="0">
              <a:spcBef>
                <a:spcPts val="0"/>
              </a:spcBef>
              <a:spcAft>
                <a:spcPts val="0"/>
              </a:spcAft>
              <a:buFontTx/>
              <a:buNone/>
              <a:defRPr sz="1800">
                <a:solidFill>
                  <a:schemeClr val="tx1"/>
                </a:solidFill>
              </a:defRPr>
            </a:lvl2pPr>
            <a:lvl3pPr marL="216000" indent="-216000">
              <a:spcBef>
                <a:spcPts val="0"/>
              </a:spcBef>
              <a:spcAft>
                <a:spcPts val="0"/>
              </a:spcAft>
              <a:buFont typeface="Arial"/>
              <a:buChar char="•"/>
              <a:defRPr sz="1800">
                <a:solidFill>
                  <a:schemeClr val="tx1"/>
                </a:solidFill>
              </a:defRPr>
            </a:lvl3pPr>
            <a:lvl4pPr marL="0" indent="0">
              <a:spcBef>
                <a:spcPts val="600"/>
              </a:spcBef>
              <a:spcAft>
                <a:spcPts val="0"/>
              </a:spcAft>
              <a:buFontTx/>
              <a:buNone/>
              <a:defRPr sz="1800" b="1" i="0">
                <a:solidFill>
                  <a:schemeClr val="tx2"/>
                </a:solidFill>
                <a:latin typeface="American Typewriter"/>
                <a:cs typeface="American Typewriter"/>
              </a:defRPr>
            </a:lvl4pPr>
            <a:lvl5pPr marL="0" indent="0">
              <a:spcBef>
                <a:spcPts val="0"/>
              </a:spcBef>
              <a:spcAft>
                <a:spcPts val="0"/>
              </a:spcAft>
              <a:buFontTx/>
              <a:buNone/>
              <a:defRPr sz="1800">
                <a:solidFill>
                  <a:srgbClr val="000000"/>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9" name="Picture 8" descr="Actionaid_Logo.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6" y="0"/>
            <a:ext cx="1693155" cy="1304936"/>
          </a:xfrm>
          <a:prstGeom prst="rect">
            <a:avLst/>
          </a:prstGeom>
        </p:spPr>
      </p:pic>
      <p:sp>
        <p:nvSpPr>
          <p:cNvPr id="10" name="Content Placeholder 2"/>
          <p:cNvSpPr>
            <a:spLocks noGrp="1"/>
          </p:cNvSpPr>
          <p:nvPr>
            <p:ph sz="half" idx="1"/>
          </p:nvPr>
        </p:nvSpPr>
        <p:spPr>
          <a:xfrm>
            <a:off x="504825" y="1465788"/>
            <a:ext cx="8134350" cy="553998"/>
          </a:xfrm>
        </p:spPr>
        <p:txBody>
          <a:bodyPr/>
          <a:lstStyle>
            <a:lvl1pPr marL="0" indent="0">
              <a:lnSpc>
                <a:spcPct val="100000"/>
              </a:lnSpc>
              <a:spcBef>
                <a:spcPts val="0"/>
              </a:spcBef>
              <a:buFontTx/>
              <a:buNone/>
              <a:defRPr sz="3600">
                <a:solidFill>
                  <a:schemeClr val="bg2"/>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p:txBody>
      </p:sp>
    </p:spTree>
    <p:extLst>
      <p:ext uri="{BB962C8B-B14F-4D97-AF65-F5344CB8AC3E}">
        <p14:creationId xmlns:p14="http://schemas.microsoft.com/office/powerpoint/2010/main" val="1122394843"/>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Op 2 Txt &amp; Image">
    <p:spTree>
      <p:nvGrpSpPr>
        <p:cNvPr id="1" name=""/>
        <p:cNvGrpSpPr/>
        <p:nvPr/>
      </p:nvGrpSpPr>
      <p:grpSpPr>
        <a:xfrm>
          <a:off x="0" y="0"/>
          <a:ext cx="0" cy="0"/>
          <a:chOff x="0" y="0"/>
          <a:chExt cx="0" cy="0"/>
        </a:xfrm>
      </p:grpSpPr>
      <p:sp>
        <p:nvSpPr>
          <p:cNvPr id="12" name="Content Placeholder 2"/>
          <p:cNvSpPr>
            <a:spLocks noGrp="1"/>
          </p:cNvSpPr>
          <p:nvPr>
            <p:ph idx="11"/>
          </p:nvPr>
        </p:nvSpPr>
        <p:spPr>
          <a:xfrm>
            <a:off x="504827" y="2531777"/>
            <a:ext cx="3814763" cy="1461939"/>
          </a:xfrm>
        </p:spPr>
        <p:txBody>
          <a:bodyPr/>
          <a:lstStyle>
            <a:lvl1pPr marL="0" indent="0">
              <a:spcBef>
                <a:spcPts val="600"/>
              </a:spcBef>
              <a:spcAft>
                <a:spcPts val="0"/>
              </a:spcAft>
              <a:buFontTx/>
              <a:buNone/>
              <a:defRPr sz="1800" b="1" i="0">
                <a:latin typeface="American Typewriter"/>
                <a:cs typeface="American Typewriter"/>
              </a:defRPr>
            </a:lvl1pPr>
            <a:lvl2pPr marL="0" indent="0">
              <a:spcBef>
                <a:spcPts val="0"/>
              </a:spcBef>
              <a:spcAft>
                <a:spcPts val="0"/>
              </a:spcAft>
              <a:buFontTx/>
              <a:buNone/>
              <a:defRPr sz="1800"/>
            </a:lvl2pPr>
            <a:lvl3pPr marL="216000" indent="-216000">
              <a:spcBef>
                <a:spcPts val="0"/>
              </a:spcBef>
              <a:spcAft>
                <a:spcPts val="0"/>
              </a:spcAft>
              <a:buFont typeface="Arial"/>
              <a:buChar char="•"/>
              <a:defRPr sz="1800"/>
            </a:lvl3pPr>
            <a:lvl4pPr marL="0" indent="0">
              <a:spcBef>
                <a:spcPts val="600"/>
              </a:spcBef>
              <a:spcAft>
                <a:spcPts val="0"/>
              </a:spcAft>
              <a:buFontTx/>
              <a:buNone/>
              <a:defRPr sz="1800" b="1" i="0">
                <a:latin typeface="American Typewriter"/>
                <a:cs typeface="American Typewriter"/>
              </a:defRPr>
            </a:lvl4pPr>
            <a:lvl5pPr marL="0" indent="0">
              <a:spcBef>
                <a:spcPts val="0"/>
              </a:spcBef>
              <a:spcAft>
                <a:spcPts val="0"/>
              </a:spcAft>
              <a:buFontTx/>
              <a:buNone/>
              <a:defRPr sz="18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9" name="Picture 8" descr="Actionaid_Logo.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6" y="0"/>
            <a:ext cx="1693155" cy="1304936"/>
          </a:xfrm>
          <a:prstGeom prst="rect">
            <a:avLst/>
          </a:prstGeom>
        </p:spPr>
      </p:pic>
      <p:sp>
        <p:nvSpPr>
          <p:cNvPr id="11" name="Content Placeholder 2"/>
          <p:cNvSpPr>
            <a:spLocks noGrp="1"/>
          </p:cNvSpPr>
          <p:nvPr>
            <p:ph sz="half" idx="1"/>
          </p:nvPr>
        </p:nvSpPr>
        <p:spPr>
          <a:xfrm>
            <a:off x="504825" y="1606383"/>
            <a:ext cx="8134350" cy="772006"/>
          </a:xfrm>
        </p:spPr>
        <p:txBody>
          <a:bodyPr/>
          <a:lstStyle>
            <a:lvl1pPr marL="0" indent="0">
              <a:lnSpc>
                <a:spcPts val="3000"/>
              </a:lnSpc>
              <a:spcBef>
                <a:spcPts val="0"/>
              </a:spcBef>
              <a:buFontTx/>
              <a:buNone/>
              <a:defRPr sz="3600">
                <a:solidFill>
                  <a:schemeClr val="tx2"/>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p:txBody>
      </p:sp>
      <p:sp>
        <p:nvSpPr>
          <p:cNvPr id="13" name="Text Placeholder 4"/>
          <p:cNvSpPr>
            <a:spLocks noGrp="1"/>
          </p:cNvSpPr>
          <p:nvPr>
            <p:ph type="body" sz="quarter" idx="3" hasCustomPrompt="1"/>
          </p:nvPr>
        </p:nvSpPr>
        <p:spPr>
          <a:xfrm>
            <a:off x="4746008" y="6513731"/>
            <a:ext cx="3893168" cy="161583"/>
          </a:xfrm>
        </p:spPr>
        <p:txBody>
          <a:bodyPr anchor="ctr" anchorCtr="0"/>
          <a:lstStyle>
            <a:lvl1pPr marL="0" indent="0" algn="r">
              <a:buNone/>
              <a:defRPr sz="1050" b="0">
                <a:solidFill>
                  <a:srgbClr val="000000"/>
                </a:solidFill>
                <a:latin typeface="American Typewriter"/>
                <a:cs typeface="American Typewriter"/>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Image credit</a:t>
            </a:r>
          </a:p>
        </p:txBody>
      </p:sp>
      <p:sp>
        <p:nvSpPr>
          <p:cNvPr id="7" name="Picture Placeholder 7"/>
          <p:cNvSpPr>
            <a:spLocks noGrp="1"/>
          </p:cNvSpPr>
          <p:nvPr>
            <p:ph type="pic" sz="quarter" idx="10"/>
          </p:nvPr>
        </p:nvSpPr>
        <p:spPr>
          <a:xfrm>
            <a:off x="4573589" y="4338251"/>
            <a:ext cx="4065587" cy="276999"/>
          </a:xfrm>
          <a:solidFill>
            <a:schemeClr val="bg1">
              <a:lumMod val="85000"/>
            </a:schemeClr>
          </a:solidFill>
        </p:spPr>
        <p:txBody>
          <a:bodyPr anchor="ctr" anchorCtr="0"/>
          <a:lstStyle>
            <a:lvl1pPr marL="0" indent="0" algn="ctr">
              <a:spcBef>
                <a:spcPts val="0"/>
              </a:spcBef>
              <a:buFontTx/>
              <a:buNone/>
              <a:defRPr sz="1800"/>
            </a:lvl1pPr>
          </a:lstStyle>
          <a:p>
            <a:endParaRPr lang="en-US" dirty="0"/>
          </a:p>
        </p:txBody>
      </p:sp>
    </p:spTree>
    <p:extLst>
      <p:ext uri="{BB962C8B-B14F-4D97-AF65-F5344CB8AC3E}">
        <p14:creationId xmlns:p14="http://schemas.microsoft.com/office/powerpoint/2010/main" val="3128749050"/>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Op 3 Txt &amp; Image">
    <p:bg>
      <p:bgPr>
        <a:solidFill>
          <a:schemeClr val="tx2"/>
        </a:solidFill>
        <a:effectLst/>
      </p:bgPr>
    </p:bg>
    <p:spTree>
      <p:nvGrpSpPr>
        <p:cNvPr id="1" name=""/>
        <p:cNvGrpSpPr/>
        <p:nvPr/>
      </p:nvGrpSpPr>
      <p:grpSpPr>
        <a:xfrm>
          <a:off x="0" y="0"/>
          <a:ext cx="0" cy="0"/>
          <a:chOff x="0" y="0"/>
          <a:chExt cx="0" cy="0"/>
        </a:xfrm>
      </p:grpSpPr>
      <p:sp>
        <p:nvSpPr>
          <p:cNvPr id="11" name="Content Placeholder 2"/>
          <p:cNvSpPr>
            <a:spLocks noGrp="1"/>
          </p:cNvSpPr>
          <p:nvPr>
            <p:ph sz="half" idx="1"/>
          </p:nvPr>
        </p:nvSpPr>
        <p:spPr>
          <a:xfrm>
            <a:off x="504827" y="1606383"/>
            <a:ext cx="3814763" cy="1541448"/>
          </a:xfrm>
        </p:spPr>
        <p:txBody>
          <a:bodyPr/>
          <a:lstStyle>
            <a:lvl1pPr marL="0" indent="0">
              <a:lnSpc>
                <a:spcPts val="3000"/>
              </a:lnSpc>
              <a:spcBef>
                <a:spcPts val="0"/>
              </a:spcBef>
              <a:buFontTx/>
              <a:buNone/>
              <a:defRPr sz="3600">
                <a:solidFill>
                  <a:srgbClr val="FFFFFF"/>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p:txBody>
      </p:sp>
      <p:sp>
        <p:nvSpPr>
          <p:cNvPr id="12" name="Content Placeholder 2"/>
          <p:cNvSpPr>
            <a:spLocks noGrp="1"/>
          </p:cNvSpPr>
          <p:nvPr>
            <p:ph idx="11"/>
          </p:nvPr>
        </p:nvSpPr>
        <p:spPr>
          <a:xfrm>
            <a:off x="504827" y="2531778"/>
            <a:ext cx="3814763" cy="1461939"/>
          </a:xfrm>
        </p:spPr>
        <p:txBody>
          <a:bodyPr/>
          <a:lstStyle>
            <a:lvl1pPr marL="0" indent="0">
              <a:spcBef>
                <a:spcPts val="600"/>
              </a:spcBef>
              <a:spcAft>
                <a:spcPts val="0"/>
              </a:spcAft>
              <a:buFontTx/>
              <a:buNone/>
              <a:defRPr sz="1800" b="1" i="0">
                <a:latin typeface="American Typewriter"/>
                <a:cs typeface="American Typewriter"/>
              </a:defRPr>
            </a:lvl1pPr>
            <a:lvl2pPr marL="0" indent="0">
              <a:spcBef>
                <a:spcPts val="0"/>
              </a:spcBef>
              <a:spcAft>
                <a:spcPts val="0"/>
              </a:spcAft>
              <a:buFontTx/>
              <a:buNone/>
              <a:defRPr sz="1800">
                <a:solidFill>
                  <a:srgbClr val="FFFFFF"/>
                </a:solidFill>
              </a:defRPr>
            </a:lvl2pPr>
            <a:lvl3pPr marL="216000" indent="-216000">
              <a:spcBef>
                <a:spcPts val="0"/>
              </a:spcBef>
              <a:spcAft>
                <a:spcPts val="0"/>
              </a:spcAft>
              <a:buFont typeface="Arial"/>
              <a:buChar char="•"/>
              <a:defRPr sz="1800">
                <a:solidFill>
                  <a:srgbClr val="FFFFFF"/>
                </a:solidFill>
              </a:defRPr>
            </a:lvl3pPr>
            <a:lvl4pPr marL="0" indent="0">
              <a:spcBef>
                <a:spcPts val="600"/>
              </a:spcBef>
              <a:spcAft>
                <a:spcPts val="0"/>
              </a:spcAft>
              <a:buFontTx/>
              <a:buNone/>
              <a:defRPr sz="1800" b="1" i="0">
                <a:latin typeface="American Typewriter"/>
                <a:cs typeface="American Typewriter"/>
              </a:defRPr>
            </a:lvl4pPr>
            <a:lvl5pPr marL="0" indent="0">
              <a:spcBef>
                <a:spcPts val="0"/>
              </a:spcBef>
              <a:spcAft>
                <a:spcPts val="0"/>
              </a:spcAft>
              <a:buFontTx/>
              <a:buNone/>
              <a:defRPr sz="1800">
                <a:solidFill>
                  <a:srgbClr val="FFFFFF"/>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Picture 6" descr="Actionaid_Logo_WhiteOut.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5" y="2"/>
            <a:ext cx="1693154" cy="1304935"/>
          </a:xfrm>
          <a:prstGeom prst="rect">
            <a:avLst/>
          </a:prstGeom>
        </p:spPr>
      </p:pic>
      <p:sp>
        <p:nvSpPr>
          <p:cNvPr id="10" name="Text Placeholder 4"/>
          <p:cNvSpPr>
            <a:spLocks noGrp="1"/>
          </p:cNvSpPr>
          <p:nvPr>
            <p:ph type="body" sz="quarter" idx="3" hasCustomPrompt="1"/>
          </p:nvPr>
        </p:nvSpPr>
        <p:spPr>
          <a:xfrm>
            <a:off x="4746008" y="6513731"/>
            <a:ext cx="3893168" cy="161583"/>
          </a:xfrm>
        </p:spPr>
        <p:txBody>
          <a:bodyPr anchor="ctr" anchorCtr="0"/>
          <a:lstStyle>
            <a:lvl1pPr marL="0" indent="0" algn="r">
              <a:buNone/>
              <a:defRPr sz="1050" b="0">
                <a:solidFill>
                  <a:srgbClr val="000000"/>
                </a:solidFill>
                <a:latin typeface="American Typewriter"/>
                <a:cs typeface="American Typewriter"/>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Image credit</a:t>
            </a:r>
          </a:p>
        </p:txBody>
      </p:sp>
      <p:sp>
        <p:nvSpPr>
          <p:cNvPr id="9" name="Picture Placeholder 7"/>
          <p:cNvSpPr>
            <a:spLocks noGrp="1"/>
          </p:cNvSpPr>
          <p:nvPr>
            <p:ph type="pic" sz="quarter" idx="10"/>
          </p:nvPr>
        </p:nvSpPr>
        <p:spPr>
          <a:xfrm>
            <a:off x="4573589" y="4338251"/>
            <a:ext cx="4065587" cy="276999"/>
          </a:xfrm>
          <a:solidFill>
            <a:schemeClr val="bg1">
              <a:lumMod val="85000"/>
            </a:schemeClr>
          </a:solidFill>
        </p:spPr>
        <p:txBody>
          <a:bodyPr anchor="ctr" anchorCtr="0"/>
          <a:lstStyle>
            <a:lvl1pPr marL="0" indent="0" algn="ctr">
              <a:spcBef>
                <a:spcPts val="0"/>
              </a:spcBef>
              <a:buFontTx/>
              <a:buNone/>
              <a:defRPr sz="1800"/>
            </a:lvl1pPr>
          </a:lstStyle>
          <a:p>
            <a:endParaRPr lang="en-US" dirty="0"/>
          </a:p>
        </p:txBody>
      </p:sp>
    </p:spTree>
    <p:extLst>
      <p:ext uri="{BB962C8B-B14F-4D97-AF65-F5344CB8AC3E}">
        <p14:creationId xmlns:p14="http://schemas.microsoft.com/office/powerpoint/2010/main" val="330176830"/>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Divider">
    <p:spTree>
      <p:nvGrpSpPr>
        <p:cNvPr id="1" name=""/>
        <p:cNvGrpSpPr/>
        <p:nvPr/>
      </p:nvGrpSpPr>
      <p:grpSpPr>
        <a:xfrm>
          <a:off x="0" y="0"/>
          <a:ext cx="0" cy="0"/>
          <a:chOff x="0" y="0"/>
          <a:chExt cx="0" cy="0"/>
        </a:xfrm>
      </p:grpSpPr>
      <p:pic>
        <p:nvPicPr>
          <p:cNvPr id="11" name="Picture 10" descr="Actionaid_Logo.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5" y="0"/>
            <a:ext cx="2894342" cy="2230707"/>
          </a:xfrm>
          <a:prstGeom prst="rect">
            <a:avLst/>
          </a:prstGeom>
        </p:spPr>
      </p:pic>
      <p:sp>
        <p:nvSpPr>
          <p:cNvPr id="12" name="Content Placeholder 2"/>
          <p:cNvSpPr>
            <a:spLocks noGrp="1"/>
          </p:cNvSpPr>
          <p:nvPr>
            <p:ph sz="half" idx="11"/>
          </p:nvPr>
        </p:nvSpPr>
        <p:spPr>
          <a:xfrm>
            <a:off x="506476" y="2579690"/>
            <a:ext cx="8132699" cy="1156727"/>
          </a:xfrm>
        </p:spPr>
        <p:txBody>
          <a:bodyPr/>
          <a:lstStyle>
            <a:lvl1pPr marL="0" indent="0">
              <a:lnSpc>
                <a:spcPts val="3000"/>
              </a:lnSpc>
              <a:spcBef>
                <a:spcPts val="0"/>
              </a:spcBef>
              <a:buFontTx/>
              <a:buNone/>
              <a:defRPr sz="3600" cap="all">
                <a:solidFill>
                  <a:srgbClr val="EE3124"/>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p:txBody>
      </p:sp>
    </p:spTree>
    <p:extLst>
      <p:ext uri="{BB962C8B-B14F-4D97-AF65-F5344CB8AC3E}">
        <p14:creationId xmlns:p14="http://schemas.microsoft.com/office/powerpoint/2010/main" val="3020425070"/>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Op 2 Divider">
    <p:bg>
      <p:bgPr>
        <a:solidFill>
          <a:schemeClr val="tx2"/>
        </a:solidFill>
        <a:effectLst/>
      </p:bgPr>
    </p:bg>
    <p:spTree>
      <p:nvGrpSpPr>
        <p:cNvPr id="1" name=""/>
        <p:cNvGrpSpPr/>
        <p:nvPr/>
      </p:nvGrpSpPr>
      <p:grpSpPr>
        <a:xfrm>
          <a:off x="0" y="0"/>
          <a:ext cx="0" cy="0"/>
          <a:chOff x="0" y="0"/>
          <a:chExt cx="0" cy="0"/>
        </a:xfrm>
      </p:grpSpPr>
      <p:sp>
        <p:nvSpPr>
          <p:cNvPr id="12" name="Content Placeholder 2"/>
          <p:cNvSpPr>
            <a:spLocks noGrp="1"/>
          </p:cNvSpPr>
          <p:nvPr>
            <p:ph sz="half" idx="11"/>
          </p:nvPr>
        </p:nvSpPr>
        <p:spPr>
          <a:xfrm>
            <a:off x="506476" y="2579690"/>
            <a:ext cx="8132699" cy="1156727"/>
          </a:xfrm>
        </p:spPr>
        <p:txBody>
          <a:bodyPr/>
          <a:lstStyle>
            <a:lvl1pPr marL="0" indent="0">
              <a:lnSpc>
                <a:spcPts val="3000"/>
              </a:lnSpc>
              <a:spcBef>
                <a:spcPts val="0"/>
              </a:spcBef>
              <a:buFontTx/>
              <a:buNone/>
              <a:defRPr sz="3600" cap="all">
                <a:solidFill>
                  <a:schemeClr val="bg1"/>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p:txBody>
      </p:sp>
      <p:pic>
        <p:nvPicPr>
          <p:cNvPr id="4" name="Picture 3" descr="Actionaid_Logo_WhiteOut.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5" y="0"/>
            <a:ext cx="2894342" cy="2230707"/>
          </a:xfrm>
          <a:prstGeom prst="rect">
            <a:avLst/>
          </a:prstGeom>
        </p:spPr>
      </p:pic>
    </p:spTree>
    <p:extLst>
      <p:ext uri="{BB962C8B-B14F-4D97-AF65-F5344CB8AC3E}">
        <p14:creationId xmlns:p14="http://schemas.microsoft.com/office/powerpoint/2010/main" val="77582510"/>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9"/>
            <a:ext cx="8229600" cy="677108"/>
          </a:xfrm>
          <a:prstGeom prst="rect">
            <a:avLst/>
          </a:prstGeom>
        </p:spPr>
        <p:txBody>
          <a:bodyPr vert="horz" lIns="0" tIns="0" rIns="0" bIns="0" rtlCol="0" anchor="t" anchorCtr="0">
            <a:spAutoFit/>
          </a:bodyPr>
          <a:lstStyle/>
          <a:p>
            <a:r>
              <a:rPr lang="en-US" dirty="0"/>
              <a:t>Click to edit Master title style</a:t>
            </a:r>
          </a:p>
        </p:txBody>
      </p:sp>
      <p:sp>
        <p:nvSpPr>
          <p:cNvPr id="3" name="Text Placeholder 2"/>
          <p:cNvSpPr>
            <a:spLocks noGrp="1"/>
          </p:cNvSpPr>
          <p:nvPr>
            <p:ph type="body" idx="1"/>
          </p:nvPr>
        </p:nvSpPr>
        <p:spPr>
          <a:xfrm>
            <a:off x="457200" y="1600201"/>
            <a:ext cx="8229600" cy="2191369"/>
          </a:xfrm>
          <a:prstGeom prst="rect">
            <a:avLst/>
          </a:prstGeom>
        </p:spPr>
        <p:txBody>
          <a:bodyPr vert="horz" lIns="0" tIns="0" rIns="0" bIns="0" rtlCol="0" anchor="t" anchorCtr="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93843513"/>
      </p:ext>
    </p:extLst>
  </p:cSld>
  <p:clrMap bg1="lt1" tx1="dk1" bg2="lt2" tx2="dk2" accent1="accent1" accent2="accent2" accent3="accent3" accent4="accent4" accent5="accent5" accent6="accent6" hlink="hlink" folHlink="folHlink"/>
  <p:sldLayoutIdLst>
    <p:sldLayoutId id="2147493456" r:id="rId1"/>
    <p:sldLayoutId id="2147493470" r:id="rId2"/>
    <p:sldLayoutId id="2147493457" r:id="rId3"/>
    <p:sldLayoutId id="2147493468" r:id="rId4"/>
    <p:sldLayoutId id="2147493471" r:id="rId5"/>
    <p:sldLayoutId id="2147493477" r:id="rId6"/>
    <p:sldLayoutId id="2147493469" r:id="rId7"/>
    <p:sldLayoutId id="2147493472" r:id="rId8"/>
    <p:sldLayoutId id="2147493478" r:id="rId9"/>
    <p:sldLayoutId id="2147493458" r:id="rId10"/>
    <p:sldLayoutId id="2147493475" r:id="rId11"/>
    <p:sldLayoutId id="2147493476" r:id="rId12"/>
    <p:sldLayoutId id="2147493473" r:id="rId13"/>
    <p:sldLayoutId id="2147493474" r:id="rId14"/>
  </p:sldLayoutIdLst>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hf sldNum="0" hdr="0" ftr="0"/>
  <p:txStyles>
    <p:titleStyle>
      <a:lvl1pPr algn="l" defTabSz="457200" rtl="0" eaLnBrk="1" latinLnBrk="0" hangingPunct="1">
        <a:spcBef>
          <a:spcPct val="0"/>
        </a:spcBef>
        <a:buNone/>
        <a:defRPr sz="4400" kern="1200">
          <a:solidFill>
            <a:schemeClr val="tx1"/>
          </a:solidFill>
          <a:latin typeface="American Typewriter"/>
          <a:ea typeface="+mj-ea"/>
          <a:cs typeface="American Typewriter"/>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10.xml"/></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6.xml"/><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7.xml"/><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8.xml"/><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0.xml"/><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1.xml"/><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2.xml"/><Relationship Id="rId1" Type="http://schemas.openxmlformats.org/officeDocument/2006/relationships/slideLayout" Target="../slideLayouts/slideLayout10.xml"/><Relationship Id="rId5" Type="http://schemas.openxmlformats.org/officeDocument/2006/relationships/image" Target="../media/image20.jpeg"/><Relationship Id="rId4" Type="http://schemas.openxmlformats.org/officeDocument/2006/relationships/image" Target="../media/image19.png"/></Relationships>
</file>

<file path=ppt/slides/_rels/slide1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3.xml"/><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iStock_000017819730_Large.jpg"/>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9144000" cy="6858000"/>
          </a:xfrm>
          <a:prstGeom prst="rect">
            <a:avLst/>
          </a:prstGeom>
        </p:spPr>
      </p:pic>
      <p:sp>
        <p:nvSpPr>
          <p:cNvPr id="3" name="Rounded Rectangle 2"/>
          <p:cNvSpPr/>
          <p:nvPr/>
        </p:nvSpPr>
        <p:spPr>
          <a:xfrm>
            <a:off x="-613067" y="4850640"/>
            <a:ext cx="6119720" cy="810780"/>
          </a:xfrm>
          <a:prstGeom prst="roundRect">
            <a:avLst/>
          </a:prstGeom>
          <a:solidFill>
            <a:srgbClr val="E6191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 name="Title 2"/>
          <p:cNvSpPr txBox="1">
            <a:spLocks/>
          </p:cNvSpPr>
          <p:nvPr/>
        </p:nvSpPr>
        <p:spPr>
          <a:xfrm>
            <a:off x="415926" y="5036773"/>
            <a:ext cx="4992199" cy="668443"/>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r>
              <a:rPr lang="en-GB" sz="2200" b="1" dirty="0">
                <a:solidFill>
                  <a:srgbClr val="FFFFFF"/>
                </a:solidFill>
                <a:latin typeface="Arial"/>
                <a:ea typeface="Verdana" panose="020B0604030504040204" pitchFamily="34" charset="0"/>
                <a:cs typeface="Arial"/>
              </a:rPr>
              <a:t>Welcome to the Amazon Rainforest</a:t>
            </a:r>
          </a:p>
        </p:txBody>
      </p:sp>
    </p:spTree>
    <p:extLst>
      <p:ext uri="{BB962C8B-B14F-4D97-AF65-F5344CB8AC3E}">
        <p14:creationId xmlns:p14="http://schemas.microsoft.com/office/powerpoint/2010/main" val="2307777601"/>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29968_a15aee0d1b6ac90.jpg"/>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9144002" cy="6879384"/>
          </a:xfrm>
          <a:prstGeom prst="rect">
            <a:avLst/>
          </a:prstGeom>
        </p:spPr>
      </p:pic>
    </p:spTree>
    <p:extLst>
      <p:ext uri="{BB962C8B-B14F-4D97-AF65-F5344CB8AC3E}">
        <p14:creationId xmlns:p14="http://schemas.microsoft.com/office/powerpoint/2010/main" val="3888208952"/>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Flickr_-_ggallice_-_Rainforest.jpg"/>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9144000" cy="6858000"/>
          </a:xfrm>
          <a:prstGeom prst="rect">
            <a:avLst/>
          </a:prstGeom>
        </p:spPr>
      </p:pic>
    </p:spTree>
    <p:extLst>
      <p:ext uri="{BB962C8B-B14F-4D97-AF65-F5344CB8AC3E}">
        <p14:creationId xmlns:p14="http://schemas.microsoft.com/office/powerpoint/2010/main" val="2603180941"/>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30008_99a271a2aa4b5eb.jpg"/>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9144000" cy="6858000"/>
          </a:xfrm>
          <a:prstGeom prst="rect">
            <a:avLst/>
          </a:prstGeom>
        </p:spPr>
      </p:pic>
    </p:spTree>
    <p:extLst>
      <p:ext uri="{BB962C8B-B14F-4D97-AF65-F5344CB8AC3E}">
        <p14:creationId xmlns:p14="http://schemas.microsoft.com/office/powerpoint/2010/main" val="3602333993"/>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30531_961b142a4c681c4.jpg"/>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9144000" cy="6858000"/>
          </a:xfrm>
          <a:prstGeom prst="rect">
            <a:avLst/>
          </a:prstGeom>
        </p:spPr>
      </p:pic>
    </p:spTree>
    <p:extLst>
      <p:ext uri="{BB962C8B-B14F-4D97-AF65-F5344CB8AC3E}">
        <p14:creationId xmlns:p14="http://schemas.microsoft.com/office/powerpoint/2010/main" val="2480571517"/>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29900_7c5fe3fcce49ab2.jpg"/>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 y="0"/>
            <a:ext cx="9144001" cy="6858000"/>
          </a:xfrm>
          <a:prstGeom prst="rect">
            <a:avLst/>
          </a:prstGeom>
        </p:spPr>
      </p:pic>
    </p:spTree>
    <p:extLst>
      <p:ext uri="{BB962C8B-B14F-4D97-AF65-F5344CB8AC3E}">
        <p14:creationId xmlns:p14="http://schemas.microsoft.com/office/powerpoint/2010/main" val="385453973"/>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29938_149d437b2f2360e.jpg"/>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 y="0"/>
            <a:ext cx="9144000" cy="6858000"/>
          </a:xfrm>
          <a:prstGeom prst="rect">
            <a:avLst/>
          </a:prstGeom>
        </p:spPr>
      </p:pic>
    </p:spTree>
    <p:extLst>
      <p:ext uri="{BB962C8B-B14F-4D97-AF65-F5344CB8AC3E}">
        <p14:creationId xmlns:p14="http://schemas.microsoft.com/office/powerpoint/2010/main" val="2142050499"/>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29976_e0d657a81de170c.jpg"/>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1"/>
            <a:ext cx="9144000" cy="6903089"/>
          </a:xfrm>
          <a:prstGeom prst="rect">
            <a:avLst/>
          </a:prstGeom>
        </p:spPr>
      </p:pic>
    </p:spTree>
    <p:extLst>
      <p:ext uri="{BB962C8B-B14F-4D97-AF65-F5344CB8AC3E}">
        <p14:creationId xmlns:p14="http://schemas.microsoft.com/office/powerpoint/2010/main" val="3186088689"/>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30018_4581b9a8b11cce7.jpg"/>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1"/>
            <a:ext cx="9144000" cy="6858000"/>
          </a:xfrm>
          <a:prstGeom prst="rect">
            <a:avLst/>
          </a:prstGeom>
        </p:spPr>
      </p:pic>
    </p:spTree>
    <p:extLst>
      <p:ext uri="{BB962C8B-B14F-4D97-AF65-F5344CB8AC3E}">
        <p14:creationId xmlns:p14="http://schemas.microsoft.com/office/powerpoint/2010/main" val="1703454780"/>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29970_64a3715b604c93a.jpg"/>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1"/>
            <a:ext cx="9144000" cy="6876913"/>
          </a:xfrm>
          <a:prstGeom prst="rect">
            <a:avLst/>
          </a:prstGeom>
        </p:spPr>
      </p:pic>
    </p:spTree>
    <p:extLst>
      <p:ext uri="{BB962C8B-B14F-4D97-AF65-F5344CB8AC3E}">
        <p14:creationId xmlns:p14="http://schemas.microsoft.com/office/powerpoint/2010/main" val="3255347274"/>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29932_5c6622c76bf7697.jpg"/>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 y="0"/>
            <a:ext cx="9144001" cy="6858000"/>
          </a:xfrm>
          <a:prstGeom prst="rect">
            <a:avLst/>
          </a:prstGeom>
        </p:spPr>
      </p:pic>
    </p:spTree>
    <p:extLst>
      <p:ext uri="{BB962C8B-B14F-4D97-AF65-F5344CB8AC3E}">
        <p14:creationId xmlns:p14="http://schemas.microsoft.com/office/powerpoint/2010/main" val="2802339995"/>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Screen Shot 2016-06-21 at 15.07.13.png"/>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559590" y="3377035"/>
            <a:ext cx="4584410" cy="3480966"/>
          </a:xfrm>
          <a:prstGeom prst="rect">
            <a:avLst/>
          </a:prstGeom>
        </p:spPr>
      </p:pic>
      <p:pic>
        <p:nvPicPr>
          <p:cNvPr id="5" name="Picture 4" descr="Screen Shot 2016-06-21 at 15.07.38.png"/>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4528235" y="-1"/>
            <a:ext cx="4615766" cy="3377036"/>
          </a:xfrm>
          <a:prstGeom prst="rect">
            <a:avLst/>
          </a:prstGeom>
        </p:spPr>
      </p:pic>
      <p:pic>
        <p:nvPicPr>
          <p:cNvPr id="3" name="Picture 2" descr="29697.jp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0" y="0"/>
            <a:ext cx="4559590" cy="6858000"/>
          </a:xfrm>
          <a:prstGeom prst="rect">
            <a:avLst/>
          </a:prstGeom>
        </p:spPr>
      </p:pic>
    </p:spTree>
    <p:extLst>
      <p:ext uri="{BB962C8B-B14F-4D97-AF65-F5344CB8AC3E}">
        <p14:creationId xmlns:p14="http://schemas.microsoft.com/office/powerpoint/2010/main" val="73949828"/>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30455_bd0e49e4ebc08f0.jpg"/>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9144000" cy="6858000"/>
          </a:xfrm>
          <a:prstGeom prst="rect">
            <a:avLst/>
          </a:prstGeom>
        </p:spPr>
      </p:pic>
    </p:spTree>
    <p:extLst>
      <p:ext uri="{BB962C8B-B14F-4D97-AF65-F5344CB8AC3E}">
        <p14:creationId xmlns:p14="http://schemas.microsoft.com/office/powerpoint/2010/main" val="489903919"/>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sld>
</file>

<file path=ppt/theme/theme1.xml><?xml version="1.0" encoding="utf-8"?>
<a:theme xmlns:a="http://schemas.openxmlformats.org/drawingml/2006/main" name="Office Theme">
  <a:themeElements>
    <a:clrScheme name="Custom 19">
      <a:dk1>
        <a:srgbClr val="000000"/>
      </a:dk1>
      <a:lt1>
        <a:sysClr val="window" lastClr="FFFFFF"/>
      </a:lt1>
      <a:dk2>
        <a:srgbClr val="EE3124"/>
      </a:dk2>
      <a:lt2>
        <a:srgbClr val="FFFFFF"/>
      </a:lt2>
      <a:accent1>
        <a:srgbClr val="000000"/>
      </a:accent1>
      <a:accent2>
        <a:srgbClr val="FFFFFF"/>
      </a:accent2>
      <a:accent3>
        <a:srgbClr val="EE3124"/>
      </a:accent3>
      <a:accent4>
        <a:srgbClr val="FFFFFF"/>
      </a:accent4>
      <a:accent5>
        <a:srgbClr val="000000"/>
      </a:accent5>
      <a:accent6>
        <a:srgbClr val="EE3124"/>
      </a:accent6>
      <a:hlink>
        <a:srgbClr val="EE3124"/>
      </a:hlink>
      <a:folHlink>
        <a:srgbClr val="EE3124"/>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tx2"/>
        </a:solidFill>
        <a:ln>
          <a:noFill/>
        </a:ln>
        <a:effectLst/>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03ED44379085843A6CA3E39666D8B33" ma:contentTypeVersion="0" ma:contentTypeDescription="Create a new document." ma:contentTypeScope="" ma:versionID="3522da45bd597ffee065395a0a2fdb6f">
  <xsd:schema xmlns:xsd="http://www.w3.org/2001/XMLSchema" xmlns:xs="http://www.w3.org/2001/XMLSchema" xmlns:p="http://schemas.microsoft.com/office/2006/metadata/properties" targetNamespace="http://schemas.microsoft.com/office/2006/metadata/properties" ma:root="true" ma:fieldsID="d476e8e88a7ff487aa0f9596b7fbedd8">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C71CE5E-A865-4950-8E5C-3767F884C2E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customXml/itemProps2.xml><?xml version="1.0" encoding="utf-8"?>
<ds:datastoreItem xmlns:ds="http://schemas.openxmlformats.org/officeDocument/2006/customXml" ds:itemID="{87D2A1B0-FF3E-4009-940D-AED0EB70AA20}">
  <ds:schemaRefs>
    <ds:schemaRef ds:uri="http://schemas.microsoft.com/sharepoint/v3/contenttype/forms"/>
  </ds:schemaRefs>
</ds:datastoreItem>
</file>

<file path=customXml/itemProps3.xml><?xml version="1.0" encoding="utf-8"?>
<ds:datastoreItem xmlns:ds="http://schemas.openxmlformats.org/officeDocument/2006/customXml" ds:itemID="{7B6F2769-7194-4217-93D3-3AF3A4742282}">
  <ds:schemaRefs>
    <ds:schemaRef ds:uri="http://schemas.microsoft.com/office/2006/documentManagement/types"/>
    <ds:schemaRef ds:uri="http://schemas.microsoft.com/office/infopath/2007/PartnerControls"/>
    <ds:schemaRef ds:uri="http://purl.org/dc/elements/1.1/"/>
    <ds:schemaRef ds:uri="http://purl.org/dc/dcmitype/"/>
    <ds:schemaRef ds:uri="http://purl.org/dc/terms/"/>
    <ds:schemaRef ds:uri="http://www.w3.org/XML/1998/namespace"/>
    <ds:schemaRef ds:uri="http://schemas.openxmlformats.org/package/2006/metadata/core-properties"/>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
  <TotalTime>2175</TotalTime>
  <Words>1092</Words>
  <Application>Microsoft Macintosh PowerPoint</Application>
  <PresentationFormat>On-screen Show (4:3)</PresentationFormat>
  <Paragraphs>89</Paragraphs>
  <Slides>13</Slides>
  <Notes>13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American Typewriter</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FileNewTemplate</dc:title>
  <dc:creator>Diana</dc:creator>
  <cp:lastModifiedBy>Niamh Minster - Larwood School</cp:lastModifiedBy>
  <cp:revision>206</cp:revision>
  <cp:lastPrinted>2016-05-16T15:34:33Z</cp:lastPrinted>
  <dcterms:created xsi:type="dcterms:W3CDTF">2010-04-12T23:12:02Z</dcterms:created>
  <dcterms:modified xsi:type="dcterms:W3CDTF">2020-03-26T18:54:17Z</dcterms:modified>
  <cp:contentStatus>Draft</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0x010100103ED44379085843A6CA3E39666D8B33</vt:lpwstr>
  </property>
</Properties>
</file>