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9"/>
  </p:notesMasterIdLst>
  <p:sldIdLst>
    <p:sldId id="273" r:id="rId2"/>
    <p:sldId id="274" r:id="rId3"/>
    <p:sldId id="275" r:id="rId4"/>
    <p:sldId id="271" r:id="rId5"/>
    <p:sldId id="276" r:id="rId6"/>
    <p:sldId id="277" r:id="rId7"/>
    <p:sldId id="27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1" userDrawn="1">
          <p15:clr>
            <a:srgbClr val="A4A3A4"/>
          </p15:clr>
        </p15:guide>
        <p15:guide id="3" pos="7219" userDrawn="1">
          <p15:clr>
            <a:srgbClr val="A4A3A4"/>
          </p15:clr>
        </p15:guide>
        <p15:guide id="4" orient="horz" pos="18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de Souza-Ingle" initials="SdS" lastIdx="32" clrIdx="0"/>
  <p:cmAuthor id="2" name="Andy Martin" initials="AM" lastIdx="1" clrIdx="1"/>
  <p:cmAuthor id="3" name="Miriam Trent" initials="MT" lastIdx="10" clrIdx="2"/>
  <p:cmAuthor id="4" name="Sally Martin" initials="SM" lastIdx="4" clrIdx="3">
    <p:extLst>
      <p:ext uri="{19B8F6BF-5375-455C-9EA6-DF929625EA0E}">
        <p15:presenceInfo xmlns:p15="http://schemas.microsoft.com/office/powerpoint/2012/main" userId="Sally Martin" providerId="None"/>
      </p:ext>
    </p:extLst>
  </p:cmAuthor>
  <p:cmAuthor id="5" name="Sarah de Souza-Ingle" initials="S DSI" lastIdx="4" clrIdx="4">
    <p:extLst>
      <p:ext uri="{19B8F6BF-5375-455C-9EA6-DF929625EA0E}">
        <p15:presenceInfo xmlns:p15="http://schemas.microsoft.com/office/powerpoint/2012/main" userId="Sarah de Souza-Ingle" providerId="None"/>
      </p:ext>
    </p:extLst>
  </p:cmAuthor>
  <p:cmAuthor id="6" name="Sally Martin" initials="SM [2]" lastIdx="2" clrIdx="5">
    <p:extLst>
      <p:ext uri="{19B8F6BF-5375-455C-9EA6-DF929625EA0E}">
        <p15:presenceInfo xmlns:p15="http://schemas.microsoft.com/office/powerpoint/2012/main" userId="S-1-5-21-1285066173-1815393381-3561576999-262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5A"/>
    <a:srgbClr val="04F1FF"/>
    <a:srgbClr val="37003C"/>
    <a:srgbClr val="33163A"/>
    <a:srgbClr val="05F0FF"/>
    <a:srgbClr val="3D185B"/>
    <a:srgbClr val="EBFF00"/>
    <a:srgbClr val="2A1647"/>
    <a:srgbClr val="3C175A"/>
    <a:srgbClr val="881D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20" autoAdjust="0"/>
    <p:restoredTop sz="84662" autoAdjust="0"/>
  </p:normalViewPr>
  <p:slideViewPr>
    <p:cSldViewPr snapToGrid="0">
      <p:cViewPr varScale="1">
        <p:scale>
          <a:sx n="96" d="100"/>
          <a:sy n="96" d="100"/>
        </p:scale>
        <p:origin x="1680" y="176"/>
      </p:cViewPr>
      <p:guideLst>
        <p:guide pos="461"/>
        <p:guide pos="7219"/>
        <p:guide orient="horz" pos="18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1D9D7-ED8A-426E-9392-2BBAE92AD115}" type="datetimeFigureOut">
              <a:rPr lang="en-GB" smtClean="0"/>
              <a:t>04/04/2020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C3734-9E56-4093-A92D-8E0735ECF4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456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1C3734-9E56-4093-A92D-8E0735ECF45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383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1C3734-9E56-4093-A92D-8E0735ECF45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123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  <a:p>
            <a:endParaRPr lang="en-US" i="1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1C3734-9E56-4093-A92D-8E0735ECF45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9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baseline="0" dirty="0"/>
              <a:t> </a:t>
            </a:r>
          </a:p>
          <a:p>
            <a:endParaRPr lang="en-US" b="0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1C3734-9E56-4093-A92D-8E0735ECF45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52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1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SHE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08B01D6-4CF8-644B-B1CB-30A145952A22}"/>
              </a:ext>
            </a:extLst>
          </p:cNvPr>
          <p:cNvGrpSpPr/>
          <p:nvPr userDrawn="1"/>
        </p:nvGrpSpPr>
        <p:grpSpPr>
          <a:xfrm>
            <a:off x="225" y="127"/>
            <a:ext cx="12191550" cy="6857746"/>
            <a:chOff x="225" y="127"/>
            <a:chExt cx="12191550" cy="6857746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30B8E1A-88EE-954A-B86B-81F9FE8C8429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5" y="127"/>
              <a:ext cx="12191550" cy="685774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876A44A-DA01-D347-8E79-24A571CD3B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7389" y="615522"/>
              <a:ext cx="4317221" cy="1593004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CBCC0D4-FF6B-BB41-9249-E61D0A35EBD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9787" y="6190167"/>
              <a:ext cx="583442" cy="654425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8402D063-6DE5-7442-A473-B333AA35230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94100" y="4606832"/>
            <a:ext cx="5003800" cy="2019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B4F9FD-0139-524B-AF8A-46BD2DAAC7A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803400" y="2257048"/>
            <a:ext cx="8585200" cy="237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90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SHE_Learning outcom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638AE105-3D9B-6842-A74C-0B2763B2FC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8222"/>
            <a:ext cx="12192000" cy="68801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9799CBF-87CC-E044-9FB9-FAEBAC8404D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-39687"/>
            <a:ext cx="9893300" cy="6604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82" y="-28222"/>
            <a:ext cx="1947723" cy="718687"/>
          </a:xfrm>
          <a:prstGeom prst="rect">
            <a:avLst/>
          </a:prstGeom>
        </p:spPr>
      </p:pic>
      <p:sp>
        <p:nvSpPr>
          <p:cNvPr id="22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02039" y="2045768"/>
            <a:ext cx="9359440" cy="1147484"/>
          </a:xfrm>
          <a:prstGeom prst="rect">
            <a:avLst/>
          </a:prstGeom>
          <a:solidFill>
            <a:schemeClr val="accent2"/>
          </a:solidFill>
        </p:spPr>
        <p:txBody>
          <a:bodyPr lIns="180000" tIns="180000" rIns="180000" bIns="180000" anchor="ctr" anchorCtr="0"/>
          <a:lstStyle>
            <a:lvl1pPr marL="0" indent="0">
              <a:lnSpc>
                <a:spcPct val="100000"/>
              </a:lnSpc>
              <a:spcAft>
                <a:spcPts val="0"/>
              </a:spcAft>
              <a:buFontTx/>
              <a:buNone/>
              <a:defRPr sz="4000" b="1" i="0" baseline="0">
                <a:solidFill>
                  <a:schemeClr val="tx2"/>
                </a:solidFill>
              </a:defRPr>
            </a:lvl1pPr>
            <a:lvl2pPr marL="233064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1290957" y="3202582"/>
            <a:ext cx="10614537" cy="1899995"/>
          </a:xfrm>
          <a:prstGeom prst="rect">
            <a:avLst/>
          </a:prstGeom>
          <a:solidFill>
            <a:schemeClr val="tx2"/>
          </a:solidFill>
        </p:spPr>
        <p:txBody>
          <a:bodyPr lIns="180000" tIns="180000" rIns="180000" bIns="180000" anchor="ctr" anchorCtr="0"/>
          <a:lstStyle>
            <a:lvl1pPr marL="342900" indent="-34290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 sz="2400" b="0" i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F075AC-DCF0-F342-8970-2375DF61606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682000" y="72000"/>
            <a:ext cx="5016500" cy="55880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53968671-E298-C24F-9312-A5CF4A8ADA28}"/>
              </a:ext>
            </a:extLst>
          </p:cNvPr>
          <p:cNvGrpSpPr/>
          <p:nvPr userDrawn="1"/>
        </p:nvGrpSpPr>
        <p:grpSpPr>
          <a:xfrm>
            <a:off x="-6000" y="6190167"/>
            <a:ext cx="12204000" cy="676366"/>
            <a:chOff x="-6000" y="6190167"/>
            <a:chExt cx="12204000" cy="67636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4EA542E-E4CF-AF41-A48F-8720D4B4782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6000" y="6205483"/>
              <a:ext cx="12204000" cy="66105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40FC3FA-CB99-E04A-906A-EFBD3B22F21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8003338" y="6421491"/>
              <a:ext cx="3578662" cy="286537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FC76A12-F9B0-9A4C-9234-4DE0645B1AD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9787" y="6190167"/>
              <a:ext cx="583442" cy="6544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4646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SHE_Hidde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850B806E-4F96-1544-9E88-FFD2349205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-39687"/>
            <a:ext cx="9893300" cy="6604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6344" y="931863"/>
            <a:ext cx="877976" cy="1028941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743E5E73-037F-404D-8B45-A07A431CF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932656"/>
            <a:ext cx="10625667" cy="999170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endParaRPr lang="en-US" dirty="0"/>
          </a:p>
        </p:txBody>
      </p:sp>
      <p:sp>
        <p:nvSpPr>
          <p:cNvPr id="17" name="Content Placeholder 23">
            <a:extLst>
              <a:ext uri="{FF2B5EF4-FFF2-40B4-BE49-F238E27FC236}">
                <a16:creationId xmlns:a16="http://schemas.microsoft.com/office/drawing/2014/main" id="{0A8827C6-8840-4B48-B18A-9A05E67F6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</p:spPr>
        <p:txBody>
          <a:bodyPr numCol="2" spcCol="144000">
            <a:noAutofit/>
          </a:bodyPr>
          <a:lstStyle/>
          <a:p>
            <a:pPr>
              <a:lnSpc>
                <a:spcPct val="120000"/>
              </a:lnSpc>
            </a:pPr>
            <a:endParaRPr lang="en-US" b="1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26F1E46-2671-1B47-AE6E-098B194ADD4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857" y="-30815"/>
            <a:ext cx="1939548" cy="7180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ACB816D-BC9A-C846-8E8F-A89EA16B46B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682000" y="72000"/>
            <a:ext cx="5016500" cy="55880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16E1ECF-93F2-734D-865B-5EDB717F8504}"/>
              </a:ext>
            </a:extLst>
          </p:cNvPr>
          <p:cNvGrpSpPr/>
          <p:nvPr userDrawn="1"/>
        </p:nvGrpSpPr>
        <p:grpSpPr>
          <a:xfrm>
            <a:off x="-6000" y="6190167"/>
            <a:ext cx="12204000" cy="676366"/>
            <a:chOff x="-6000" y="6190167"/>
            <a:chExt cx="12204000" cy="67636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7E998E1-1A6E-5446-9448-215E1F9FB9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6000" y="6205483"/>
              <a:ext cx="12204000" cy="66105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A603BCB-246E-C649-9804-A6DC38F02A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8003338" y="6421491"/>
              <a:ext cx="3578662" cy="28653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5BC1F27-479D-4D44-9991-3550D0CCB6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9787" y="6190167"/>
              <a:ext cx="583442" cy="6544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6095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SHE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DFCDE01E-A292-4F43-A746-BCBFE3CB6E0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-39687"/>
            <a:ext cx="9893300" cy="6604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30EAB10-490C-E94D-8974-58C0C1FA3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932656"/>
            <a:ext cx="10625667" cy="999170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endParaRPr lang="en-US" dirty="0"/>
          </a:p>
        </p:txBody>
      </p:sp>
      <p:sp>
        <p:nvSpPr>
          <p:cNvPr id="21" name="Content Placeholder 23">
            <a:extLst>
              <a:ext uri="{FF2B5EF4-FFF2-40B4-BE49-F238E27FC236}">
                <a16:creationId xmlns:a16="http://schemas.microsoft.com/office/drawing/2014/main" id="{9D957087-7145-994E-8DC8-64179B802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</p:spPr>
        <p:txBody>
          <a:bodyPr numCol="2" spcCol="144000">
            <a:noAutofit/>
          </a:bodyPr>
          <a:lstStyle/>
          <a:p>
            <a:pPr>
              <a:lnSpc>
                <a:spcPct val="120000"/>
              </a:lnSpc>
            </a:pPr>
            <a:endParaRPr lang="en-US" b="1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5F647E22-F3D7-084D-A4B8-829588A5E9F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857" y="-30815"/>
            <a:ext cx="1939548" cy="71805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9049BB9-94FF-DD44-B160-B5A9FE2D55C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82000" y="72000"/>
            <a:ext cx="5016500" cy="5588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C2E9776D-AA59-8C45-952A-47BF06D2AC90}"/>
              </a:ext>
            </a:extLst>
          </p:cNvPr>
          <p:cNvGrpSpPr/>
          <p:nvPr userDrawn="1"/>
        </p:nvGrpSpPr>
        <p:grpSpPr>
          <a:xfrm>
            <a:off x="-6000" y="6190167"/>
            <a:ext cx="12204000" cy="676366"/>
            <a:chOff x="-6000" y="6190167"/>
            <a:chExt cx="12204000" cy="676366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263B7955-A4C7-CB48-9F2D-D6B60DB2254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6000" y="6205483"/>
              <a:ext cx="12204000" cy="66105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6626A05-41CF-E643-A324-2D6B1B75E0F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8003338" y="6421491"/>
              <a:ext cx="3578662" cy="286537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207C274-AF08-8C42-A1C7-F93704DFFBD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9787" y="6190167"/>
              <a:ext cx="583442" cy="6544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852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SHE_Half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2DC25FEA-8B9D-DF4F-94D6-848361355E4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-39687"/>
            <a:ext cx="9893300" cy="660400"/>
          </a:xfrm>
          <a:prstGeom prst="rect">
            <a:avLst/>
          </a:prstGeom>
        </p:spPr>
      </p:pic>
      <p:sp>
        <p:nvSpPr>
          <p:cNvPr id="16" name="Content Placeholder 23">
            <a:extLst>
              <a:ext uri="{FF2B5EF4-FFF2-40B4-BE49-F238E27FC236}">
                <a16:creationId xmlns:a16="http://schemas.microsoft.com/office/drawing/2014/main" id="{0A8827C6-8840-4B48-B18A-9A05E67F646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2683256" y="1048758"/>
            <a:ext cx="606484" cy="642637"/>
          </a:xfrm>
          <a:prstGeom prst="rect">
            <a:avLst/>
          </a:prstGeom>
        </p:spPr>
        <p:txBody>
          <a:bodyPr numCol="2">
            <a:normAutofit fontScale="85000" lnSpcReduction="20000"/>
          </a:bodyPr>
          <a:lstStyle>
            <a:lvl1pPr marL="0" indent="0">
              <a:buNone/>
              <a:defRPr/>
            </a:lvl1pPr>
          </a:lstStyle>
          <a:p>
            <a:pPr>
              <a:lnSpc>
                <a:spcPct val="120000"/>
              </a:lnSpc>
            </a:pPr>
            <a:endParaRPr lang="en-US" b="1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B03A899-ED78-8945-8150-B93E88EEC4A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857" y="-30815"/>
            <a:ext cx="1939548" cy="718052"/>
          </a:xfrm>
          <a:prstGeom prst="rect">
            <a:avLst/>
          </a:prstGeom>
        </p:spPr>
      </p:pic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F301EB6E-A0AE-8046-A1D5-0DB9C1CFBA5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87600" y="619199"/>
            <a:ext cx="6105600" cy="5587200"/>
          </a:xfrm>
          <a:custGeom>
            <a:avLst/>
            <a:gdLst>
              <a:gd name="connsiteX0" fmla="*/ 0 w 13468350"/>
              <a:gd name="connsiteY0" fmla="*/ 0 h 13770790"/>
              <a:gd name="connsiteX1" fmla="*/ 13468350 w 13468350"/>
              <a:gd name="connsiteY1" fmla="*/ 0 h 13770790"/>
              <a:gd name="connsiteX2" fmla="*/ 13468350 w 13468350"/>
              <a:gd name="connsiteY2" fmla="*/ 13770790 h 13770790"/>
              <a:gd name="connsiteX3" fmla="*/ 0 w 13468350"/>
              <a:gd name="connsiteY3" fmla="*/ 13770790 h 13770790"/>
              <a:gd name="connsiteX4" fmla="*/ 0 w 13468350"/>
              <a:gd name="connsiteY4" fmla="*/ 13770596 h 13770790"/>
              <a:gd name="connsiteX5" fmla="*/ 2445913 w 13468350"/>
              <a:gd name="connsiteY5" fmla="*/ 13770596 h 13770790"/>
              <a:gd name="connsiteX6" fmla="*/ 2257033 w 13468350"/>
              <a:gd name="connsiteY6" fmla="*/ 13391997 h 13770790"/>
              <a:gd name="connsiteX7" fmla="*/ 2184920 w 13468350"/>
              <a:gd name="connsiteY7" fmla="*/ 13246122 h 13770790"/>
              <a:gd name="connsiteX8" fmla="*/ 2139581 w 13468350"/>
              <a:gd name="connsiteY8" fmla="*/ 13153613 h 13770790"/>
              <a:gd name="connsiteX9" fmla="*/ 2117701 w 13468350"/>
              <a:gd name="connsiteY9" fmla="*/ 13108672 h 13770790"/>
              <a:gd name="connsiteX10" fmla="*/ 2096334 w 13468350"/>
              <a:gd name="connsiteY10" fmla="*/ 13064560 h 13770790"/>
              <a:gd name="connsiteX11" fmla="*/ 2075468 w 13468350"/>
              <a:gd name="connsiteY11" fmla="*/ 13021240 h 13770790"/>
              <a:gd name="connsiteX12" fmla="*/ 2055093 w 13468350"/>
              <a:gd name="connsiteY12" fmla="*/ 12978676 h 13770790"/>
              <a:gd name="connsiteX13" fmla="*/ 2015778 w 13468350"/>
              <a:gd name="connsiteY13" fmla="*/ 12895672 h 13770790"/>
              <a:gd name="connsiteX14" fmla="*/ 1978304 w 13468350"/>
              <a:gd name="connsiteY14" fmla="*/ 12815261 h 13770790"/>
              <a:gd name="connsiteX15" fmla="*/ 1942587 w 13468350"/>
              <a:gd name="connsiteY15" fmla="*/ 12737153 h 13770790"/>
              <a:gd name="connsiteX16" fmla="*/ 1908545 w 13468350"/>
              <a:gd name="connsiteY16" fmla="*/ 12661063 h 13770790"/>
              <a:gd name="connsiteX17" fmla="*/ 1876093 w 13468350"/>
              <a:gd name="connsiteY17" fmla="*/ 12586700 h 13770790"/>
              <a:gd name="connsiteX18" fmla="*/ 1845149 w 13468350"/>
              <a:gd name="connsiteY18" fmla="*/ 12513778 h 13770790"/>
              <a:gd name="connsiteX19" fmla="*/ 1815627 w 13468350"/>
              <a:gd name="connsiteY19" fmla="*/ 12442007 h 13770790"/>
              <a:gd name="connsiteX20" fmla="*/ 1787445 w 13468350"/>
              <a:gd name="connsiteY20" fmla="*/ 12371102 h 13770790"/>
              <a:gd name="connsiteX21" fmla="*/ 1760521 w 13468350"/>
              <a:gd name="connsiteY21" fmla="*/ 12300772 h 13770790"/>
              <a:gd name="connsiteX22" fmla="*/ 1734770 w 13468350"/>
              <a:gd name="connsiteY22" fmla="*/ 12230730 h 13770790"/>
              <a:gd name="connsiteX23" fmla="*/ 1710108 w 13468350"/>
              <a:gd name="connsiteY23" fmla="*/ 12160687 h 13770790"/>
              <a:gd name="connsiteX24" fmla="*/ 1686452 w 13468350"/>
              <a:gd name="connsiteY24" fmla="*/ 12090358 h 13770790"/>
              <a:gd name="connsiteX25" fmla="*/ 1663719 w 13468350"/>
              <a:gd name="connsiteY25" fmla="*/ 12019452 h 13770790"/>
              <a:gd name="connsiteX26" fmla="*/ 1641825 w 13468350"/>
              <a:gd name="connsiteY26" fmla="*/ 11947681 h 13770790"/>
              <a:gd name="connsiteX27" fmla="*/ 1620686 w 13468350"/>
              <a:gd name="connsiteY27" fmla="*/ 11874759 h 13770790"/>
              <a:gd name="connsiteX28" fmla="*/ 1600220 w 13468350"/>
              <a:gd name="connsiteY28" fmla="*/ 11800396 h 13770790"/>
              <a:gd name="connsiteX29" fmla="*/ 1580342 w 13468350"/>
              <a:gd name="connsiteY29" fmla="*/ 11724306 h 13770790"/>
              <a:gd name="connsiteX30" fmla="*/ 1560969 w 13468350"/>
              <a:gd name="connsiteY30" fmla="*/ 11646198 h 13770790"/>
              <a:gd name="connsiteX31" fmla="*/ 1542018 w 13468350"/>
              <a:gd name="connsiteY31" fmla="*/ 11565787 h 13770790"/>
              <a:gd name="connsiteX32" fmla="*/ 1523406 w 13468350"/>
              <a:gd name="connsiteY32" fmla="*/ 11482783 h 13770790"/>
              <a:gd name="connsiteX33" fmla="*/ 1505048 w 13468350"/>
              <a:gd name="connsiteY33" fmla="*/ 11396899 h 13770790"/>
              <a:gd name="connsiteX34" fmla="*/ 1486860 w 13468350"/>
              <a:gd name="connsiteY34" fmla="*/ 11307846 h 13770790"/>
              <a:gd name="connsiteX35" fmla="*/ 1477805 w 13468350"/>
              <a:gd name="connsiteY35" fmla="*/ 11262042 h 13770790"/>
              <a:gd name="connsiteX36" fmla="*/ 1468761 w 13468350"/>
              <a:gd name="connsiteY36" fmla="*/ 11215336 h 13770790"/>
              <a:gd name="connsiteX37" fmla="*/ 1459718 w 13468350"/>
              <a:gd name="connsiteY37" fmla="*/ 11167696 h 13770790"/>
              <a:gd name="connsiteX38" fmla="*/ 1450665 w 13468350"/>
              <a:gd name="connsiteY38" fmla="*/ 11119082 h 13770790"/>
              <a:gd name="connsiteX39" fmla="*/ 1441594 w 13468350"/>
              <a:gd name="connsiteY39" fmla="*/ 11069461 h 13770790"/>
              <a:gd name="connsiteX40" fmla="*/ 1432491 w 13468350"/>
              <a:gd name="connsiteY40" fmla="*/ 11018796 h 13770790"/>
              <a:gd name="connsiteX41" fmla="*/ 1423348 w 13468350"/>
              <a:gd name="connsiteY41" fmla="*/ 10967050 h 13770790"/>
              <a:gd name="connsiteX42" fmla="*/ 1414154 w 13468350"/>
              <a:gd name="connsiteY42" fmla="*/ 10914189 h 13770790"/>
              <a:gd name="connsiteX43" fmla="*/ 1404897 w 13468350"/>
              <a:gd name="connsiteY43" fmla="*/ 10860175 h 13770790"/>
              <a:gd name="connsiteX44" fmla="*/ 1395569 w 13468350"/>
              <a:gd name="connsiteY44" fmla="*/ 10804974 h 13770790"/>
              <a:gd name="connsiteX45" fmla="*/ 1386159 w 13468350"/>
              <a:gd name="connsiteY45" fmla="*/ 10748547 h 13770790"/>
              <a:gd name="connsiteX46" fmla="*/ 1376656 w 13468350"/>
              <a:gd name="connsiteY46" fmla="*/ 10690862 h 13770790"/>
              <a:gd name="connsiteX47" fmla="*/ 1367049 w 13468350"/>
              <a:gd name="connsiteY47" fmla="*/ 10631878 h 13770790"/>
              <a:gd name="connsiteX48" fmla="*/ 1357328 w 13468350"/>
              <a:gd name="connsiteY48" fmla="*/ 10571563 h 13770790"/>
              <a:gd name="connsiteX49" fmla="*/ 1347484 w 13468350"/>
              <a:gd name="connsiteY49" fmla="*/ 10509881 h 13770790"/>
              <a:gd name="connsiteX50" fmla="*/ 1337505 w 13468350"/>
              <a:gd name="connsiteY50" fmla="*/ 10446794 h 13770790"/>
              <a:gd name="connsiteX51" fmla="*/ 1327380 w 13468350"/>
              <a:gd name="connsiteY51" fmla="*/ 10382267 h 13770790"/>
              <a:gd name="connsiteX52" fmla="*/ 1317101 w 13468350"/>
              <a:gd name="connsiteY52" fmla="*/ 10316263 h 13770790"/>
              <a:gd name="connsiteX53" fmla="*/ 1306655 w 13468350"/>
              <a:gd name="connsiteY53" fmla="*/ 10248747 h 13770790"/>
              <a:gd name="connsiteX54" fmla="*/ 1296032 w 13468350"/>
              <a:gd name="connsiteY54" fmla="*/ 10179683 h 13770790"/>
              <a:gd name="connsiteX55" fmla="*/ 1285223 w 13468350"/>
              <a:gd name="connsiteY55" fmla="*/ 10109035 h 13770790"/>
              <a:gd name="connsiteX56" fmla="*/ 1274217 w 13468350"/>
              <a:gd name="connsiteY56" fmla="*/ 10036767 h 13770790"/>
              <a:gd name="connsiteX57" fmla="*/ 1263004 w 13468350"/>
              <a:gd name="connsiteY57" fmla="*/ 9962842 h 13770790"/>
              <a:gd name="connsiteX58" fmla="*/ 1251571 w 13468350"/>
              <a:gd name="connsiteY58" fmla="*/ 9887226 h 13770790"/>
              <a:gd name="connsiteX59" fmla="*/ 1239911 w 13468350"/>
              <a:gd name="connsiteY59" fmla="*/ 9809880 h 13770790"/>
              <a:gd name="connsiteX60" fmla="*/ 1212019 w 13468350"/>
              <a:gd name="connsiteY60" fmla="*/ 9624219 h 13770790"/>
              <a:gd name="connsiteX61" fmla="*/ 1177812 w 13468350"/>
              <a:gd name="connsiteY61" fmla="*/ 9395970 h 13770790"/>
              <a:gd name="connsiteX62" fmla="*/ 835454 w 13468350"/>
              <a:gd name="connsiteY62" fmla="*/ 9624219 h 13770790"/>
              <a:gd name="connsiteX63" fmla="*/ 750380 w 13468350"/>
              <a:gd name="connsiteY63" fmla="*/ 9077046 h 13770790"/>
              <a:gd name="connsiteX64" fmla="*/ 704621 w 13468350"/>
              <a:gd name="connsiteY64" fmla="*/ 8782042 h 13770790"/>
              <a:gd name="connsiteX65" fmla="*/ 671641 w 13468350"/>
              <a:gd name="connsiteY65" fmla="*/ 8568810 h 13770790"/>
              <a:gd name="connsiteX66" fmla="*/ 650284 w 13468350"/>
              <a:gd name="connsiteY66" fmla="*/ 8430347 h 13770790"/>
              <a:gd name="connsiteX67" fmla="*/ 629425 w 13468350"/>
              <a:gd name="connsiteY67" fmla="*/ 8294760 h 13770790"/>
              <a:gd name="connsiteX68" fmla="*/ 609063 w 13468350"/>
              <a:gd name="connsiteY68" fmla="*/ 8161980 h 13770790"/>
              <a:gd name="connsiteX69" fmla="*/ 589192 w 13468350"/>
              <a:gd name="connsiteY69" fmla="*/ 8031940 h 13770790"/>
              <a:gd name="connsiteX70" fmla="*/ 569806 w 13468350"/>
              <a:gd name="connsiteY70" fmla="*/ 7904574 h 13770790"/>
              <a:gd name="connsiteX71" fmla="*/ 550905 w 13468350"/>
              <a:gd name="connsiteY71" fmla="*/ 7779815 h 13770790"/>
              <a:gd name="connsiteX72" fmla="*/ 532483 w 13468350"/>
              <a:gd name="connsiteY72" fmla="*/ 7657594 h 13770790"/>
              <a:gd name="connsiteX73" fmla="*/ 523450 w 13468350"/>
              <a:gd name="connsiteY73" fmla="*/ 7597413 h 13770790"/>
              <a:gd name="connsiteX74" fmla="*/ 514536 w 13468350"/>
              <a:gd name="connsiteY74" fmla="*/ 7537844 h 13770790"/>
              <a:gd name="connsiteX75" fmla="*/ 505740 w 13468350"/>
              <a:gd name="connsiteY75" fmla="*/ 7478874 h 13770790"/>
              <a:gd name="connsiteX76" fmla="*/ 497061 w 13468350"/>
              <a:gd name="connsiteY76" fmla="*/ 7420498 h 13770790"/>
              <a:gd name="connsiteX77" fmla="*/ 488498 w 13468350"/>
              <a:gd name="connsiteY77" fmla="*/ 7362705 h 13770790"/>
              <a:gd name="connsiteX78" fmla="*/ 480052 w 13468350"/>
              <a:gd name="connsiteY78" fmla="*/ 7305488 h 13770790"/>
              <a:gd name="connsiteX79" fmla="*/ 471721 w 13468350"/>
              <a:gd name="connsiteY79" fmla="*/ 7248837 h 13770790"/>
              <a:gd name="connsiteX80" fmla="*/ 463507 w 13468350"/>
              <a:gd name="connsiteY80" fmla="*/ 7192747 h 13770790"/>
              <a:gd name="connsiteX81" fmla="*/ 455407 w 13468350"/>
              <a:gd name="connsiteY81" fmla="*/ 7137207 h 13770790"/>
              <a:gd name="connsiteX82" fmla="*/ 447420 w 13468350"/>
              <a:gd name="connsiteY82" fmla="*/ 7082209 h 13770790"/>
              <a:gd name="connsiteX83" fmla="*/ 439549 w 13468350"/>
              <a:gd name="connsiteY83" fmla="*/ 7027744 h 13770790"/>
              <a:gd name="connsiteX84" fmla="*/ 431790 w 13468350"/>
              <a:gd name="connsiteY84" fmla="*/ 6973804 h 13770790"/>
              <a:gd name="connsiteX85" fmla="*/ 424144 w 13468350"/>
              <a:gd name="connsiteY85" fmla="*/ 6920382 h 13770790"/>
              <a:gd name="connsiteX86" fmla="*/ 416611 w 13468350"/>
              <a:gd name="connsiteY86" fmla="*/ 6867468 h 13770790"/>
              <a:gd name="connsiteX87" fmla="*/ 409189 w 13468350"/>
              <a:gd name="connsiteY87" fmla="*/ 6815054 h 13770790"/>
              <a:gd name="connsiteX88" fmla="*/ 401878 w 13468350"/>
              <a:gd name="connsiteY88" fmla="*/ 6763130 h 13770790"/>
              <a:gd name="connsiteX89" fmla="*/ 394679 w 13468350"/>
              <a:gd name="connsiteY89" fmla="*/ 6711690 h 13770790"/>
              <a:gd name="connsiteX90" fmla="*/ 387590 w 13468350"/>
              <a:gd name="connsiteY90" fmla="*/ 6660726 h 13770790"/>
              <a:gd name="connsiteX91" fmla="*/ 380610 w 13468350"/>
              <a:gd name="connsiteY91" fmla="*/ 6610226 h 13770790"/>
              <a:gd name="connsiteX92" fmla="*/ 373740 w 13468350"/>
              <a:gd name="connsiteY92" fmla="*/ 6560186 h 13770790"/>
              <a:gd name="connsiteX93" fmla="*/ 366979 w 13468350"/>
              <a:gd name="connsiteY93" fmla="*/ 6510594 h 13770790"/>
              <a:gd name="connsiteX94" fmla="*/ 360325 w 13468350"/>
              <a:gd name="connsiteY94" fmla="*/ 6461444 h 13770790"/>
              <a:gd name="connsiteX95" fmla="*/ 353780 w 13468350"/>
              <a:gd name="connsiteY95" fmla="*/ 6412726 h 13770790"/>
              <a:gd name="connsiteX96" fmla="*/ 347342 w 13468350"/>
              <a:gd name="connsiteY96" fmla="*/ 6364432 h 13770790"/>
              <a:gd name="connsiteX97" fmla="*/ 341011 w 13468350"/>
              <a:gd name="connsiteY97" fmla="*/ 6316554 h 13770790"/>
              <a:gd name="connsiteX98" fmla="*/ 334787 w 13468350"/>
              <a:gd name="connsiteY98" fmla="*/ 6269082 h 13770790"/>
              <a:gd name="connsiteX99" fmla="*/ 328667 w 13468350"/>
              <a:gd name="connsiteY99" fmla="*/ 6222012 h 13770790"/>
              <a:gd name="connsiteX100" fmla="*/ 322655 w 13468350"/>
              <a:gd name="connsiteY100" fmla="*/ 6175331 h 13770790"/>
              <a:gd name="connsiteX101" fmla="*/ 316745 w 13468350"/>
              <a:gd name="connsiteY101" fmla="*/ 6129031 h 13770790"/>
              <a:gd name="connsiteX102" fmla="*/ 305239 w 13468350"/>
              <a:gd name="connsiteY102" fmla="*/ 6037545 h 13770790"/>
              <a:gd name="connsiteX103" fmla="*/ 294149 w 13468350"/>
              <a:gd name="connsiteY103" fmla="*/ 5947487 h 13770790"/>
              <a:gd name="connsiteX104" fmla="*/ 283466 w 13468350"/>
              <a:gd name="connsiteY104" fmla="*/ 5858788 h 13770790"/>
              <a:gd name="connsiteX105" fmla="*/ 273189 w 13468350"/>
              <a:gd name="connsiteY105" fmla="*/ 5771383 h 13770790"/>
              <a:gd name="connsiteX106" fmla="*/ 263312 w 13468350"/>
              <a:gd name="connsiteY106" fmla="*/ 5685202 h 13770790"/>
              <a:gd name="connsiteX107" fmla="*/ 253834 w 13468350"/>
              <a:gd name="connsiteY107" fmla="*/ 5600178 h 13770790"/>
              <a:gd name="connsiteX108" fmla="*/ 244750 w 13468350"/>
              <a:gd name="connsiteY108" fmla="*/ 5516246 h 13770790"/>
              <a:gd name="connsiteX109" fmla="*/ 236054 w 13468350"/>
              <a:gd name="connsiteY109" fmla="*/ 5433337 h 13770790"/>
              <a:gd name="connsiteX110" fmla="*/ 227743 w 13468350"/>
              <a:gd name="connsiteY110" fmla="*/ 5351383 h 13770790"/>
              <a:gd name="connsiteX111" fmla="*/ 219814 w 13468350"/>
              <a:gd name="connsiteY111" fmla="*/ 5270319 h 13770790"/>
              <a:gd name="connsiteX112" fmla="*/ 212263 w 13468350"/>
              <a:gd name="connsiteY112" fmla="*/ 5190076 h 13770790"/>
              <a:gd name="connsiteX113" fmla="*/ 205084 w 13468350"/>
              <a:gd name="connsiteY113" fmla="*/ 5110585 h 13770790"/>
              <a:gd name="connsiteX114" fmla="*/ 198276 w 13468350"/>
              <a:gd name="connsiteY114" fmla="*/ 5031782 h 13770790"/>
              <a:gd name="connsiteX115" fmla="*/ 191833 w 13468350"/>
              <a:gd name="connsiteY115" fmla="*/ 4953598 h 13770790"/>
              <a:gd name="connsiteX116" fmla="*/ 185749 w 13468350"/>
              <a:gd name="connsiteY116" fmla="*/ 4875964 h 13770790"/>
              <a:gd name="connsiteX117" fmla="*/ 180026 w 13468350"/>
              <a:gd name="connsiteY117" fmla="*/ 4798816 h 13770790"/>
              <a:gd name="connsiteX118" fmla="*/ 174654 w 13468350"/>
              <a:gd name="connsiteY118" fmla="*/ 4722084 h 13770790"/>
              <a:gd name="connsiteX119" fmla="*/ 169632 w 13468350"/>
              <a:gd name="connsiteY119" fmla="*/ 4645704 h 13770790"/>
              <a:gd name="connsiteX120" fmla="*/ 164956 w 13468350"/>
              <a:gd name="connsiteY120" fmla="*/ 4569604 h 13770790"/>
              <a:gd name="connsiteX121" fmla="*/ 160620 w 13468350"/>
              <a:gd name="connsiteY121" fmla="*/ 4493719 h 13770790"/>
              <a:gd name="connsiteX122" fmla="*/ 156624 w 13468350"/>
              <a:gd name="connsiteY122" fmla="*/ 4417982 h 13770790"/>
              <a:gd name="connsiteX123" fmla="*/ 152959 w 13468350"/>
              <a:gd name="connsiteY123" fmla="*/ 4342325 h 13770790"/>
              <a:gd name="connsiteX124" fmla="*/ 149625 w 13468350"/>
              <a:gd name="connsiteY124" fmla="*/ 4266683 h 13770790"/>
              <a:gd name="connsiteX125" fmla="*/ 146616 w 13468350"/>
              <a:gd name="connsiteY125" fmla="*/ 4190984 h 13770790"/>
              <a:gd name="connsiteX126" fmla="*/ 143928 w 13468350"/>
              <a:gd name="connsiteY126" fmla="*/ 4115164 h 13770790"/>
              <a:gd name="connsiteX127" fmla="*/ 141559 w 13468350"/>
              <a:gd name="connsiteY127" fmla="*/ 4039155 h 13770790"/>
              <a:gd name="connsiteX128" fmla="*/ 139502 w 13468350"/>
              <a:gd name="connsiteY128" fmla="*/ 3962889 h 13770790"/>
              <a:gd name="connsiteX129" fmla="*/ 137754 w 13468350"/>
              <a:gd name="connsiteY129" fmla="*/ 3886300 h 13770790"/>
              <a:gd name="connsiteX130" fmla="*/ 136313 w 13468350"/>
              <a:gd name="connsiteY130" fmla="*/ 3809319 h 13770790"/>
              <a:gd name="connsiteX131" fmla="*/ 135172 w 13468350"/>
              <a:gd name="connsiteY131" fmla="*/ 3731880 h 13770790"/>
              <a:gd name="connsiteX132" fmla="*/ 134330 w 13468350"/>
              <a:gd name="connsiteY132" fmla="*/ 3653916 h 13770790"/>
              <a:gd name="connsiteX133" fmla="*/ 133781 w 13468350"/>
              <a:gd name="connsiteY133" fmla="*/ 3575358 h 13770790"/>
              <a:gd name="connsiteX134" fmla="*/ 133665 w 13468350"/>
              <a:gd name="connsiteY134" fmla="*/ 3375924 h 13770790"/>
              <a:gd name="connsiteX135" fmla="*/ 133854 w 13468350"/>
              <a:gd name="connsiteY135" fmla="*/ 3335449 h 13770790"/>
              <a:gd name="connsiteX136" fmla="*/ 134438 w 13468350"/>
              <a:gd name="connsiteY136" fmla="*/ 3253844 h 13770790"/>
              <a:gd name="connsiteX137" fmla="*/ 135297 w 13468350"/>
              <a:gd name="connsiteY137" fmla="*/ 3171310 h 13770790"/>
              <a:gd name="connsiteX138" fmla="*/ 136426 w 13468350"/>
              <a:gd name="connsiteY138" fmla="*/ 3087778 h 13770790"/>
              <a:gd name="connsiteX139" fmla="*/ 137819 w 13468350"/>
              <a:gd name="connsiteY139" fmla="*/ 3003181 h 13770790"/>
              <a:gd name="connsiteX140" fmla="*/ 139474 w 13468350"/>
              <a:gd name="connsiteY140" fmla="*/ 2917452 h 13770790"/>
              <a:gd name="connsiteX141" fmla="*/ 141388 w 13468350"/>
              <a:gd name="connsiteY141" fmla="*/ 2830524 h 13770790"/>
              <a:gd name="connsiteX142" fmla="*/ 143553 w 13468350"/>
              <a:gd name="connsiteY142" fmla="*/ 2742329 h 13770790"/>
              <a:gd name="connsiteX143" fmla="*/ 145969 w 13468350"/>
              <a:gd name="connsiteY143" fmla="*/ 2652800 h 13770790"/>
              <a:gd name="connsiteX144" fmla="*/ 148630 w 13468350"/>
              <a:gd name="connsiteY144" fmla="*/ 2561869 h 13770790"/>
              <a:gd name="connsiteX145" fmla="*/ 151534 w 13468350"/>
              <a:gd name="connsiteY145" fmla="*/ 2469469 h 13770790"/>
              <a:gd name="connsiteX146" fmla="*/ 153075 w 13468350"/>
              <a:gd name="connsiteY146" fmla="*/ 2422698 h 13770790"/>
              <a:gd name="connsiteX147" fmla="*/ 154674 w 13468350"/>
              <a:gd name="connsiteY147" fmla="*/ 2375533 h 13770790"/>
              <a:gd name="connsiteX148" fmla="*/ 156333 w 13468350"/>
              <a:gd name="connsiteY148" fmla="*/ 2327968 h 13770790"/>
              <a:gd name="connsiteX149" fmla="*/ 158049 w 13468350"/>
              <a:gd name="connsiteY149" fmla="*/ 2279995 h 13770790"/>
              <a:gd name="connsiteX150" fmla="*/ 159823 w 13468350"/>
              <a:gd name="connsiteY150" fmla="*/ 2231603 h 13770790"/>
              <a:gd name="connsiteX151" fmla="*/ 161653 w 13468350"/>
              <a:gd name="connsiteY151" fmla="*/ 2182785 h 13770790"/>
              <a:gd name="connsiteX152" fmla="*/ 163540 w 13468350"/>
              <a:gd name="connsiteY152" fmla="*/ 2133532 h 13770790"/>
              <a:gd name="connsiteX153" fmla="*/ 165482 w 13468350"/>
              <a:gd name="connsiteY153" fmla="*/ 2083836 h 13770790"/>
              <a:gd name="connsiteX154" fmla="*/ 167480 w 13468350"/>
              <a:gd name="connsiteY154" fmla="*/ 2033689 h 13770790"/>
              <a:gd name="connsiteX155" fmla="*/ 169533 w 13468350"/>
              <a:gd name="connsiteY155" fmla="*/ 1983082 h 13770790"/>
              <a:gd name="connsiteX156" fmla="*/ 171641 w 13468350"/>
              <a:gd name="connsiteY156" fmla="*/ 1932007 h 13770790"/>
              <a:gd name="connsiteX157" fmla="*/ 173803 w 13468350"/>
              <a:gd name="connsiteY157" fmla="*/ 1880455 h 13770790"/>
              <a:gd name="connsiteX158" fmla="*/ 176017 w 13468350"/>
              <a:gd name="connsiteY158" fmla="*/ 1828419 h 13770790"/>
              <a:gd name="connsiteX159" fmla="*/ 178284 w 13468350"/>
              <a:gd name="connsiteY159" fmla="*/ 1775888 h 13770790"/>
              <a:gd name="connsiteX160" fmla="*/ 180606 w 13468350"/>
              <a:gd name="connsiteY160" fmla="*/ 1722856 h 13770790"/>
              <a:gd name="connsiteX161" fmla="*/ 182978 w 13468350"/>
              <a:gd name="connsiteY161" fmla="*/ 1669313 h 13770790"/>
              <a:gd name="connsiteX162" fmla="*/ 185401 w 13468350"/>
              <a:gd name="connsiteY162" fmla="*/ 1615253 h 13770790"/>
              <a:gd name="connsiteX163" fmla="*/ 187875 w 13468350"/>
              <a:gd name="connsiteY163" fmla="*/ 1560664 h 13770790"/>
              <a:gd name="connsiteX164" fmla="*/ 192975 w 13468350"/>
              <a:gd name="connsiteY164" fmla="*/ 1449871 h 13770790"/>
              <a:gd name="connsiteX165" fmla="*/ 198272 w 13468350"/>
              <a:gd name="connsiteY165" fmla="*/ 1336870 h 13770790"/>
              <a:gd name="connsiteX166" fmla="*/ 203763 w 13468350"/>
              <a:gd name="connsiteY166" fmla="*/ 1221591 h 13770790"/>
              <a:gd name="connsiteX167" fmla="*/ 209443 w 13468350"/>
              <a:gd name="connsiteY167" fmla="*/ 1103969 h 13770790"/>
              <a:gd name="connsiteX168" fmla="*/ 215310 w 13468350"/>
              <a:gd name="connsiteY168" fmla="*/ 983933 h 13770790"/>
              <a:gd name="connsiteX169" fmla="*/ 221357 w 13468350"/>
              <a:gd name="connsiteY169" fmla="*/ 861419 h 13770790"/>
              <a:gd name="connsiteX170" fmla="*/ 230761 w 13468350"/>
              <a:gd name="connsiteY170" fmla="*/ 672854 h 13770790"/>
              <a:gd name="connsiteX171" fmla="*/ 243899 w 13468350"/>
              <a:gd name="connsiteY171" fmla="*/ 412125 h 13770790"/>
              <a:gd name="connsiteX172" fmla="*/ 264822 w 13468350"/>
              <a:gd name="connsiteY172" fmla="*/ 0 h 13770790"/>
              <a:gd name="connsiteX173" fmla="*/ 0 w 13468350"/>
              <a:gd name="connsiteY173" fmla="*/ 0 h 13770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</a:cxnLst>
            <a:rect l="l" t="t" r="r" b="b"/>
            <a:pathLst>
              <a:path w="13468350" h="13770790">
                <a:moveTo>
                  <a:pt x="0" y="0"/>
                </a:moveTo>
                <a:lnTo>
                  <a:pt x="13468350" y="0"/>
                </a:lnTo>
                <a:lnTo>
                  <a:pt x="13468350" y="13770790"/>
                </a:lnTo>
                <a:lnTo>
                  <a:pt x="0" y="13770790"/>
                </a:lnTo>
                <a:lnTo>
                  <a:pt x="0" y="13770596"/>
                </a:lnTo>
                <a:lnTo>
                  <a:pt x="2445913" y="13770596"/>
                </a:lnTo>
                <a:lnTo>
                  <a:pt x="2257033" y="13391997"/>
                </a:lnTo>
                <a:lnTo>
                  <a:pt x="2184920" y="13246122"/>
                </a:lnTo>
                <a:lnTo>
                  <a:pt x="2139581" y="13153613"/>
                </a:lnTo>
                <a:lnTo>
                  <a:pt x="2117701" y="13108672"/>
                </a:lnTo>
                <a:lnTo>
                  <a:pt x="2096334" y="13064560"/>
                </a:lnTo>
                <a:lnTo>
                  <a:pt x="2075468" y="13021240"/>
                </a:lnTo>
                <a:lnTo>
                  <a:pt x="2055093" y="12978676"/>
                </a:lnTo>
                <a:lnTo>
                  <a:pt x="2015778" y="12895672"/>
                </a:lnTo>
                <a:lnTo>
                  <a:pt x="1978304" y="12815261"/>
                </a:lnTo>
                <a:lnTo>
                  <a:pt x="1942587" y="12737153"/>
                </a:lnTo>
                <a:lnTo>
                  <a:pt x="1908545" y="12661063"/>
                </a:lnTo>
                <a:lnTo>
                  <a:pt x="1876093" y="12586700"/>
                </a:lnTo>
                <a:lnTo>
                  <a:pt x="1845149" y="12513778"/>
                </a:lnTo>
                <a:lnTo>
                  <a:pt x="1815627" y="12442007"/>
                </a:lnTo>
                <a:lnTo>
                  <a:pt x="1787445" y="12371102"/>
                </a:lnTo>
                <a:lnTo>
                  <a:pt x="1760521" y="12300772"/>
                </a:lnTo>
                <a:lnTo>
                  <a:pt x="1734770" y="12230730"/>
                </a:lnTo>
                <a:lnTo>
                  <a:pt x="1710108" y="12160687"/>
                </a:lnTo>
                <a:lnTo>
                  <a:pt x="1686452" y="12090358"/>
                </a:lnTo>
                <a:lnTo>
                  <a:pt x="1663719" y="12019452"/>
                </a:lnTo>
                <a:lnTo>
                  <a:pt x="1641825" y="11947681"/>
                </a:lnTo>
                <a:lnTo>
                  <a:pt x="1620686" y="11874759"/>
                </a:lnTo>
                <a:lnTo>
                  <a:pt x="1600220" y="11800396"/>
                </a:lnTo>
                <a:lnTo>
                  <a:pt x="1580342" y="11724306"/>
                </a:lnTo>
                <a:lnTo>
                  <a:pt x="1560969" y="11646198"/>
                </a:lnTo>
                <a:lnTo>
                  <a:pt x="1542018" y="11565787"/>
                </a:lnTo>
                <a:lnTo>
                  <a:pt x="1523406" y="11482783"/>
                </a:lnTo>
                <a:lnTo>
                  <a:pt x="1505048" y="11396899"/>
                </a:lnTo>
                <a:lnTo>
                  <a:pt x="1486860" y="11307846"/>
                </a:lnTo>
                <a:lnTo>
                  <a:pt x="1477805" y="11262042"/>
                </a:lnTo>
                <a:lnTo>
                  <a:pt x="1468761" y="11215336"/>
                </a:lnTo>
                <a:lnTo>
                  <a:pt x="1459718" y="11167696"/>
                </a:lnTo>
                <a:lnTo>
                  <a:pt x="1450665" y="11119082"/>
                </a:lnTo>
                <a:lnTo>
                  <a:pt x="1441594" y="11069461"/>
                </a:lnTo>
                <a:lnTo>
                  <a:pt x="1432491" y="11018796"/>
                </a:lnTo>
                <a:lnTo>
                  <a:pt x="1423348" y="10967050"/>
                </a:lnTo>
                <a:lnTo>
                  <a:pt x="1414154" y="10914189"/>
                </a:lnTo>
                <a:lnTo>
                  <a:pt x="1404897" y="10860175"/>
                </a:lnTo>
                <a:lnTo>
                  <a:pt x="1395569" y="10804974"/>
                </a:lnTo>
                <a:lnTo>
                  <a:pt x="1386159" y="10748547"/>
                </a:lnTo>
                <a:lnTo>
                  <a:pt x="1376656" y="10690862"/>
                </a:lnTo>
                <a:lnTo>
                  <a:pt x="1367049" y="10631878"/>
                </a:lnTo>
                <a:lnTo>
                  <a:pt x="1357328" y="10571563"/>
                </a:lnTo>
                <a:lnTo>
                  <a:pt x="1347484" y="10509881"/>
                </a:lnTo>
                <a:lnTo>
                  <a:pt x="1337505" y="10446794"/>
                </a:lnTo>
                <a:lnTo>
                  <a:pt x="1327380" y="10382267"/>
                </a:lnTo>
                <a:lnTo>
                  <a:pt x="1317101" y="10316263"/>
                </a:lnTo>
                <a:lnTo>
                  <a:pt x="1306655" y="10248747"/>
                </a:lnTo>
                <a:lnTo>
                  <a:pt x="1296032" y="10179683"/>
                </a:lnTo>
                <a:lnTo>
                  <a:pt x="1285223" y="10109035"/>
                </a:lnTo>
                <a:lnTo>
                  <a:pt x="1274217" y="10036767"/>
                </a:lnTo>
                <a:lnTo>
                  <a:pt x="1263004" y="9962842"/>
                </a:lnTo>
                <a:lnTo>
                  <a:pt x="1251571" y="9887226"/>
                </a:lnTo>
                <a:lnTo>
                  <a:pt x="1239911" y="9809880"/>
                </a:lnTo>
                <a:lnTo>
                  <a:pt x="1212019" y="9624219"/>
                </a:lnTo>
                <a:lnTo>
                  <a:pt x="1177812" y="9395970"/>
                </a:lnTo>
                <a:lnTo>
                  <a:pt x="835454" y="9624219"/>
                </a:lnTo>
                <a:lnTo>
                  <a:pt x="750380" y="9077046"/>
                </a:lnTo>
                <a:lnTo>
                  <a:pt x="704621" y="8782042"/>
                </a:lnTo>
                <a:lnTo>
                  <a:pt x="671641" y="8568810"/>
                </a:lnTo>
                <a:lnTo>
                  <a:pt x="650284" y="8430347"/>
                </a:lnTo>
                <a:lnTo>
                  <a:pt x="629425" y="8294760"/>
                </a:lnTo>
                <a:lnTo>
                  <a:pt x="609063" y="8161980"/>
                </a:lnTo>
                <a:lnTo>
                  <a:pt x="589192" y="8031940"/>
                </a:lnTo>
                <a:lnTo>
                  <a:pt x="569806" y="7904574"/>
                </a:lnTo>
                <a:lnTo>
                  <a:pt x="550905" y="7779815"/>
                </a:lnTo>
                <a:lnTo>
                  <a:pt x="532483" y="7657594"/>
                </a:lnTo>
                <a:lnTo>
                  <a:pt x="523450" y="7597413"/>
                </a:lnTo>
                <a:lnTo>
                  <a:pt x="514536" y="7537844"/>
                </a:lnTo>
                <a:lnTo>
                  <a:pt x="505740" y="7478874"/>
                </a:lnTo>
                <a:lnTo>
                  <a:pt x="497061" y="7420498"/>
                </a:lnTo>
                <a:lnTo>
                  <a:pt x="488498" y="7362705"/>
                </a:lnTo>
                <a:lnTo>
                  <a:pt x="480052" y="7305488"/>
                </a:lnTo>
                <a:lnTo>
                  <a:pt x="471721" y="7248837"/>
                </a:lnTo>
                <a:lnTo>
                  <a:pt x="463507" y="7192747"/>
                </a:lnTo>
                <a:lnTo>
                  <a:pt x="455407" y="7137207"/>
                </a:lnTo>
                <a:lnTo>
                  <a:pt x="447420" y="7082209"/>
                </a:lnTo>
                <a:lnTo>
                  <a:pt x="439549" y="7027744"/>
                </a:lnTo>
                <a:lnTo>
                  <a:pt x="431790" y="6973804"/>
                </a:lnTo>
                <a:lnTo>
                  <a:pt x="424144" y="6920382"/>
                </a:lnTo>
                <a:lnTo>
                  <a:pt x="416611" y="6867468"/>
                </a:lnTo>
                <a:lnTo>
                  <a:pt x="409189" y="6815054"/>
                </a:lnTo>
                <a:lnTo>
                  <a:pt x="401878" y="6763130"/>
                </a:lnTo>
                <a:lnTo>
                  <a:pt x="394679" y="6711690"/>
                </a:lnTo>
                <a:lnTo>
                  <a:pt x="387590" y="6660726"/>
                </a:lnTo>
                <a:lnTo>
                  <a:pt x="380610" y="6610226"/>
                </a:lnTo>
                <a:lnTo>
                  <a:pt x="373740" y="6560186"/>
                </a:lnTo>
                <a:lnTo>
                  <a:pt x="366979" y="6510594"/>
                </a:lnTo>
                <a:lnTo>
                  <a:pt x="360325" y="6461444"/>
                </a:lnTo>
                <a:lnTo>
                  <a:pt x="353780" y="6412726"/>
                </a:lnTo>
                <a:lnTo>
                  <a:pt x="347342" y="6364432"/>
                </a:lnTo>
                <a:lnTo>
                  <a:pt x="341011" y="6316554"/>
                </a:lnTo>
                <a:lnTo>
                  <a:pt x="334787" y="6269082"/>
                </a:lnTo>
                <a:lnTo>
                  <a:pt x="328667" y="6222012"/>
                </a:lnTo>
                <a:lnTo>
                  <a:pt x="322655" y="6175331"/>
                </a:lnTo>
                <a:lnTo>
                  <a:pt x="316745" y="6129031"/>
                </a:lnTo>
                <a:lnTo>
                  <a:pt x="305239" y="6037545"/>
                </a:lnTo>
                <a:lnTo>
                  <a:pt x="294149" y="5947487"/>
                </a:lnTo>
                <a:lnTo>
                  <a:pt x="283466" y="5858788"/>
                </a:lnTo>
                <a:lnTo>
                  <a:pt x="273189" y="5771383"/>
                </a:lnTo>
                <a:lnTo>
                  <a:pt x="263312" y="5685202"/>
                </a:lnTo>
                <a:lnTo>
                  <a:pt x="253834" y="5600178"/>
                </a:lnTo>
                <a:lnTo>
                  <a:pt x="244750" y="5516246"/>
                </a:lnTo>
                <a:lnTo>
                  <a:pt x="236054" y="5433337"/>
                </a:lnTo>
                <a:lnTo>
                  <a:pt x="227743" y="5351383"/>
                </a:lnTo>
                <a:lnTo>
                  <a:pt x="219814" y="5270319"/>
                </a:lnTo>
                <a:lnTo>
                  <a:pt x="212263" y="5190076"/>
                </a:lnTo>
                <a:lnTo>
                  <a:pt x="205084" y="5110585"/>
                </a:lnTo>
                <a:lnTo>
                  <a:pt x="198276" y="5031782"/>
                </a:lnTo>
                <a:lnTo>
                  <a:pt x="191833" y="4953598"/>
                </a:lnTo>
                <a:lnTo>
                  <a:pt x="185749" y="4875964"/>
                </a:lnTo>
                <a:lnTo>
                  <a:pt x="180026" y="4798816"/>
                </a:lnTo>
                <a:lnTo>
                  <a:pt x="174654" y="4722084"/>
                </a:lnTo>
                <a:lnTo>
                  <a:pt x="169632" y="4645704"/>
                </a:lnTo>
                <a:lnTo>
                  <a:pt x="164956" y="4569604"/>
                </a:lnTo>
                <a:lnTo>
                  <a:pt x="160620" y="4493719"/>
                </a:lnTo>
                <a:lnTo>
                  <a:pt x="156624" y="4417982"/>
                </a:lnTo>
                <a:lnTo>
                  <a:pt x="152959" y="4342325"/>
                </a:lnTo>
                <a:lnTo>
                  <a:pt x="149625" y="4266683"/>
                </a:lnTo>
                <a:lnTo>
                  <a:pt x="146616" y="4190984"/>
                </a:lnTo>
                <a:lnTo>
                  <a:pt x="143928" y="4115164"/>
                </a:lnTo>
                <a:lnTo>
                  <a:pt x="141559" y="4039155"/>
                </a:lnTo>
                <a:lnTo>
                  <a:pt x="139502" y="3962889"/>
                </a:lnTo>
                <a:lnTo>
                  <a:pt x="137754" y="3886300"/>
                </a:lnTo>
                <a:lnTo>
                  <a:pt x="136313" y="3809319"/>
                </a:lnTo>
                <a:lnTo>
                  <a:pt x="135172" y="3731880"/>
                </a:lnTo>
                <a:lnTo>
                  <a:pt x="134330" y="3653916"/>
                </a:lnTo>
                <a:lnTo>
                  <a:pt x="133781" y="3575358"/>
                </a:lnTo>
                <a:lnTo>
                  <a:pt x="133665" y="3375924"/>
                </a:lnTo>
                <a:lnTo>
                  <a:pt x="133854" y="3335449"/>
                </a:lnTo>
                <a:lnTo>
                  <a:pt x="134438" y="3253844"/>
                </a:lnTo>
                <a:lnTo>
                  <a:pt x="135297" y="3171310"/>
                </a:lnTo>
                <a:lnTo>
                  <a:pt x="136426" y="3087778"/>
                </a:lnTo>
                <a:lnTo>
                  <a:pt x="137819" y="3003181"/>
                </a:lnTo>
                <a:lnTo>
                  <a:pt x="139474" y="2917452"/>
                </a:lnTo>
                <a:lnTo>
                  <a:pt x="141388" y="2830524"/>
                </a:lnTo>
                <a:lnTo>
                  <a:pt x="143553" y="2742329"/>
                </a:lnTo>
                <a:lnTo>
                  <a:pt x="145969" y="2652800"/>
                </a:lnTo>
                <a:lnTo>
                  <a:pt x="148630" y="2561869"/>
                </a:lnTo>
                <a:lnTo>
                  <a:pt x="151534" y="2469469"/>
                </a:lnTo>
                <a:lnTo>
                  <a:pt x="153075" y="2422698"/>
                </a:lnTo>
                <a:lnTo>
                  <a:pt x="154674" y="2375533"/>
                </a:lnTo>
                <a:lnTo>
                  <a:pt x="156333" y="2327968"/>
                </a:lnTo>
                <a:lnTo>
                  <a:pt x="158049" y="2279995"/>
                </a:lnTo>
                <a:lnTo>
                  <a:pt x="159823" y="2231603"/>
                </a:lnTo>
                <a:lnTo>
                  <a:pt x="161653" y="2182785"/>
                </a:lnTo>
                <a:lnTo>
                  <a:pt x="163540" y="2133532"/>
                </a:lnTo>
                <a:lnTo>
                  <a:pt x="165482" y="2083836"/>
                </a:lnTo>
                <a:lnTo>
                  <a:pt x="167480" y="2033689"/>
                </a:lnTo>
                <a:lnTo>
                  <a:pt x="169533" y="1983082"/>
                </a:lnTo>
                <a:lnTo>
                  <a:pt x="171641" y="1932007"/>
                </a:lnTo>
                <a:lnTo>
                  <a:pt x="173803" y="1880455"/>
                </a:lnTo>
                <a:lnTo>
                  <a:pt x="176017" y="1828419"/>
                </a:lnTo>
                <a:lnTo>
                  <a:pt x="178284" y="1775888"/>
                </a:lnTo>
                <a:lnTo>
                  <a:pt x="180606" y="1722856"/>
                </a:lnTo>
                <a:lnTo>
                  <a:pt x="182978" y="1669313"/>
                </a:lnTo>
                <a:lnTo>
                  <a:pt x="185401" y="1615253"/>
                </a:lnTo>
                <a:lnTo>
                  <a:pt x="187875" y="1560664"/>
                </a:lnTo>
                <a:lnTo>
                  <a:pt x="192975" y="1449871"/>
                </a:lnTo>
                <a:lnTo>
                  <a:pt x="198272" y="1336870"/>
                </a:lnTo>
                <a:lnTo>
                  <a:pt x="203763" y="1221591"/>
                </a:lnTo>
                <a:lnTo>
                  <a:pt x="209443" y="1103969"/>
                </a:lnTo>
                <a:lnTo>
                  <a:pt x="215310" y="983933"/>
                </a:lnTo>
                <a:lnTo>
                  <a:pt x="221357" y="861419"/>
                </a:lnTo>
                <a:lnTo>
                  <a:pt x="230761" y="672854"/>
                </a:lnTo>
                <a:lnTo>
                  <a:pt x="243899" y="412125"/>
                </a:lnTo>
                <a:lnTo>
                  <a:pt x="264822" y="0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2" name="Content Placeholder 23">
            <a:extLst>
              <a:ext uri="{FF2B5EF4-FFF2-40B4-BE49-F238E27FC236}">
                <a16:creationId xmlns:a16="http://schemas.microsoft.com/office/drawing/2014/main" id="{CFCB2638-71A7-0A4F-8B84-F4BE6D7399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9" y="2880000"/>
            <a:ext cx="4680000" cy="2957184"/>
          </a:xfrm>
          <a:prstGeom prst="rect">
            <a:avLst/>
          </a:prstGeom>
        </p:spPr>
        <p:txBody>
          <a:bodyPr numCol="1">
            <a:noAutofit/>
          </a:bodyPr>
          <a:lstStyle>
            <a:lvl1pPr marL="0" indent="0">
              <a:buNone/>
              <a:defRPr sz="2200"/>
            </a:lvl1pPr>
          </a:lstStyle>
          <a:p>
            <a:pPr>
              <a:lnSpc>
                <a:spcPct val="120000"/>
              </a:lnSpc>
            </a:pPr>
            <a:endParaRPr lang="en-US" b="1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36991B18-C011-A244-892C-9686E997B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908000"/>
            <a:ext cx="4680000" cy="972000"/>
          </a:xfrm>
          <a:prstGeom prst="rect">
            <a:avLst/>
          </a:prstGeom>
        </p:spPr>
        <p:txBody>
          <a:bodyPr anchor="ctr"/>
          <a:lstStyle/>
          <a:p>
            <a:endParaRPr lang="en-US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4B30BA5-1464-6F4A-A48B-2A07D34C44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82000" y="72000"/>
            <a:ext cx="5016500" cy="5588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1A87852-42C3-D546-8E6B-E0ACAD11F5F1}"/>
              </a:ext>
            </a:extLst>
          </p:cNvPr>
          <p:cNvGrpSpPr/>
          <p:nvPr userDrawn="1"/>
        </p:nvGrpSpPr>
        <p:grpSpPr>
          <a:xfrm>
            <a:off x="-6000" y="6190167"/>
            <a:ext cx="12204000" cy="676366"/>
            <a:chOff x="-6000" y="6190167"/>
            <a:chExt cx="12204000" cy="676366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E46031A-6219-734A-8CC5-B153D704B3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6000" y="6205483"/>
              <a:ext cx="12204000" cy="66105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4B43577C-92C5-2346-BD96-A6BE7E637D6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8003338" y="6421491"/>
              <a:ext cx="3578662" cy="286537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781AAE-B64A-AF46-9C77-85269932921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9787" y="6190167"/>
              <a:ext cx="583442" cy="6544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8720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695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7" r:id="rId3"/>
    <p:sldLayoutId id="2147483768" r:id="rId4"/>
    <p:sldLayoutId id="2147483769" r:id="rId5"/>
  </p:sldLayoutIdLst>
  <p:txStyles>
    <p:titleStyle>
      <a:lvl1pPr algn="l" defTabSz="914294" rtl="0" eaLnBrk="1" latinLnBrk="0" hangingPunct="1">
        <a:lnSpc>
          <a:spcPct val="100000"/>
        </a:lnSpc>
        <a:spcBef>
          <a:spcPct val="0"/>
        </a:spcBef>
        <a:buNone/>
        <a:defRPr sz="2988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3064" indent="-233064" algn="l" defTabSz="914294" rtl="0" eaLnBrk="1" latinLnBrk="0" hangingPunct="1">
        <a:lnSpc>
          <a:spcPct val="100000"/>
        </a:lnSpc>
        <a:spcBef>
          <a:spcPts val="0"/>
        </a:spcBef>
        <a:spcAft>
          <a:spcPts val="1270"/>
        </a:spcAft>
        <a:buFont typeface="Arial" panose="020B0604020202020204" pitchFamily="34" charset="0"/>
        <a:buChar char="•"/>
        <a:defRPr sz="239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19912" indent="-286848" algn="l" defTabSz="914294" rtl="0" eaLnBrk="1" latinLnBrk="0" hangingPunct="1">
        <a:lnSpc>
          <a:spcPct val="100000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594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ctr" defTabSz="550817" rtl="0" eaLnBrk="1" latinLnBrk="0" hangingPunct="1">
        <a:lnSpc>
          <a:spcPts val="1743"/>
        </a:lnSpc>
        <a:defRPr sz="1494" kern="1200">
          <a:solidFill>
            <a:schemeClr val="accent1"/>
          </a:solidFill>
          <a:latin typeface="+mn-lt"/>
          <a:ea typeface="+mn-ea"/>
          <a:cs typeface="+mn-cs"/>
        </a:defRPr>
      </a:lvl1pPr>
      <a:lvl2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ctr" defTabSz="550817" rtl="0" eaLnBrk="1" latinLnBrk="0" hangingPunct="1">
        <a:lnSpc>
          <a:spcPts val="1743"/>
        </a:lnSpc>
        <a:defRPr sz="1494" kern="1200">
          <a:solidFill>
            <a:schemeClr val="accent1"/>
          </a:solidFill>
          <a:latin typeface="+mn-lt"/>
          <a:ea typeface="+mn-ea"/>
          <a:cs typeface="+mn-cs"/>
        </a:defRPr>
      </a:lvl3pPr>
      <a:lvl4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37">
          <p15:clr>
            <a:srgbClr val="F26B43"/>
          </p15:clr>
        </p15:guide>
        <p15:guide id="2" pos="7710">
          <p15:clr>
            <a:srgbClr val="F26B43"/>
          </p15:clr>
        </p15:guide>
        <p15:guide id="3" pos="384">
          <p15:clr>
            <a:srgbClr val="F26B43"/>
          </p15:clr>
        </p15:guide>
        <p15:guide id="4" pos="15058">
          <p15:clr>
            <a:srgbClr val="F26B43"/>
          </p15:clr>
        </p15:guide>
        <p15:guide id="5" orient="horz" pos="391">
          <p15:clr>
            <a:srgbClr val="F26B43"/>
          </p15:clr>
        </p15:guide>
        <p15:guide id="6" orient="horz" pos="8283">
          <p15:clr>
            <a:srgbClr val="F26B43"/>
          </p15:clr>
        </p15:guide>
        <p15:guide id="7" orient="horz" pos="1094">
          <p15:clr>
            <a:srgbClr val="F26B43"/>
          </p15:clr>
        </p15:guide>
        <p15:guide id="8" orient="horz" pos="1820">
          <p15:clr>
            <a:srgbClr val="F26B43"/>
          </p15:clr>
        </p15:guide>
        <p15:guide id="9" pos="634">
          <p15:clr>
            <a:srgbClr val="F26B43"/>
          </p15:clr>
        </p15:guide>
        <p15:guide id="10" pos="14786">
          <p15:clr>
            <a:srgbClr val="F26B43"/>
          </p15:clr>
        </p15:guide>
        <p15:guide id="11" orient="horz" pos="755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plprimarystars.com/resources/do-the-right-thing/film-behaviou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254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D7528FB-4B32-A44E-AF8B-40CC9C4F78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038" y="2045768"/>
            <a:ext cx="10711393" cy="1146611"/>
          </a:xfrm>
        </p:spPr>
        <p:txBody>
          <a:bodyPr/>
          <a:lstStyle/>
          <a:p>
            <a:endParaRPr lang="en-GB" sz="3000" dirty="0"/>
          </a:p>
          <a:p>
            <a:r>
              <a:rPr lang="en-GB" sz="3000" dirty="0"/>
              <a:t>LO: To learn about rules and behaving responsibly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556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F7392FA-C7E5-5548-AAE9-B7D425466F9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800" dirty="0"/>
              <a:t>Watch the video using the link below or by playing the video file: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CF1EE8-159B-4E49-88B6-DCC0EC6811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  <a:hlinkClick r:id="rId2"/>
              </a:rPr>
              <a:t>https://plprimarystars.com/resources/do-the-right-thing/film-behaviour</a:t>
            </a:r>
            <a:r>
              <a:rPr lang="en-US" dirty="0">
                <a:highlight>
                  <a:srgbClr val="FFFF00"/>
                </a:highligh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2478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2331CB-215F-4B48-9FBE-FAD9C63BD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9" y="2880000"/>
            <a:ext cx="4918802" cy="2957184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sz="2400" dirty="0"/>
              <a:t>What rule do you think Farrah </a:t>
            </a:r>
            <a:br>
              <a:rPr lang="en-US" sz="2400" dirty="0"/>
            </a:br>
            <a:r>
              <a:rPr lang="en-US" sz="2400" dirty="0"/>
              <a:t>had broken?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Why is that an important rule?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What impact did her behaviour </a:t>
            </a:r>
            <a:br>
              <a:rPr lang="en-US" sz="2400" dirty="0"/>
            </a:br>
            <a:r>
              <a:rPr lang="en-US" sz="2400" dirty="0"/>
              <a:t>have on herself and her parents?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Do you feel her consequence </a:t>
            </a:r>
            <a:br>
              <a:rPr lang="en-US" sz="2400" dirty="0"/>
            </a:br>
            <a:r>
              <a:rPr lang="en-US" sz="2400" dirty="0"/>
              <a:t>was fair?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5E6219B-FA0E-B548-A220-DD3DDB45F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999" y="1908000"/>
            <a:ext cx="5223599" cy="972000"/>
          </a:xfrm>
        </p:spPr>
        <p:txBody>
          <a:bodyPr/>
          <a:lstStyle/>
          <a:p>
            <a:r>
              <a:rPr lang="en-GB" dirty="0"/>
              <a:t>Rules help keep us safe…</a:t>
            </a:r>
            <a:endParaRPr lang="en-US" dirty="0"/>
          </a:p>
        </p:txBody>
      </p:sp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C211E52B-8658-9344-9F8D-C4A7B78C51E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875" y="1066800"/>
            <a:ext cx="606425" cy="606425"/>
          </a:xfrm>
          <a:prstGeom prst="rect">
            <a:avLst/>
          </a:prstGeom>
        </p:spPr>
      </p:pic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F42E45DF-0CF8-AD4B-9A48-A03389B4463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3" r="31352"/>
          <a:stretch/>
        </p:blipFill>
        <p:spPr>
          <a:xfrm>
            <a:off x="6087600" y="619199"/>
            <a:ext cx="6105600" cy="5587200"/>
          </a:xfrm>
        </p:spPr>
      </p:pic>
    </p:spTree>
    <p:extLst>
      <p:ext uri="{BB962C8B-B14F-4D97-AF65-F5344CB8AC3E}">
        <p14:creationId xmlns:p14="http://schemas.microsoft.com/office/powerpoint/2010/main" val="2857443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7AB950-832E-5C4B-9DEA-B00C6BFDB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9" y="2880000"/>
            <a:ext cx="4680000" cy="2957184"/>
          </a:xfrm>
        </p:spPr>
        <p:txBody>
          <a:bodyPr/>
          <a:lstStyle/>
          <a:p>
            <a:r>
              <a:rPr lang="en-GB" dirty="0"/>
              <a:t>Choose one of the rules.</a:t>
            </a:r>
          </a:p>
          <a:p>
            <a:r>
              <a:rPr lang="en-GB" dirty="0"/>
              <a:t>Fill in your rule card according to what your school’s rules are.</a:t>
            </a:r>
          </a:p>
          <a:p>
            <a:r>
              <a:rPr lang="en-GB" dirty="0">
                <a:cs typeface="Arial"/>
              </a:rPr>
              <a:t>Then write a list of what might happen if you broke the rules.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124B3F0-FB00-6145-B6EA-81329C15E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 1:</a:t>
            </a:r>
          </a:p>
        </p:txBody>
      </p:sp>
      <p:pic>
        <p:nvPicPr>
          <p:cNvPr id="6" name="Content Placeholder 9">
            <a:extLst>
              <a:ext uri="{FF2B5EF4-FFF2-40B4-BE49-F238E27FC236}">
                <a16:creationId xmlns:a16="http://schemas.microsoft.com/office/drawing/2014/main" id="{B6CAF023-3874-A74A-91F6-01A228B37CCD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875" y="1066800"/>
            <a:ext cx="606425" cy="6064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56EB3B-366C-8846-8C82-137C3866E9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28051">
            <a:off x="7029202" y="827883"/>
            <a:ext cx="3641234" cy="5152806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7493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06B6C33F-AB2A-8346-8643-6E1925BF100C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875" y="1297145"/>
            <a:ext cx="606425" cy="606425"/>
          </a:xfrm>
          <a:prstGeom prst="rect">
            <a:avLst/>
          </a:prstGeom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097ED9E1-9C4B-654A-96C5-B0FA9B02F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" r="10"/>
          <a:stretch/>
        </p:blipFill>
        <p:spPr/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BA827A-77AF-AF40-B74C-3175BD7C4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9" y="3663774"/>
            <a:ext cx="4680000" cy="1332535"/>
          </a:xfrm>
        </p:spPr>
        <p:txBody>
          <a:bodyPr/>
          <a:lstStyle/>
          <a:p>
            <a:r>
              <a:rPr lang="en-US" dirty="0"/>
              <a:t>What strategies did the match officials say helped them to </a:t>
            </a:r>
            <a:br>
              <a:rPr lang="en-US" dirty="0"/>
            </a:br>
            <a:r>
              <a:rPr lang="en-US" dirty="0"/>
              <a:t>manage difficult situations?</a:t>
            </a:r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62EE372-7BDC-3847-B34B-1FD3F9FE5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2457000"/>
            <a:ext cx="4680000" cy="972000"/>
          </a:xfrm>
        </p:spPr>
        <p:txBody>
          <a:bodyPr/>
          <a:lstStyle/>
          <a:p>
            <a:r>
              <a:rPr lang="en-GB" dirty="0"/>
              <a:t>Supporting responsible behaviour…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805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392862-5B03-564E-AAAA-61F936061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9" y="2589054"/>
            <a:ext cx="5154328" cy="2957184"/>
          </a:xfrm>
        </p:spPr>
        <p:txBody>
          <a:bodyPr/>
          <a:lstStyle/>
          <a:p>
            <a:pPr marL="342900" indent="-342900" defTabSz="9144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Read the scenarios…</a:t>
            </a:r>
          </a:p>
          <a:p>
            <a:pPr marL="342900" indent="-342900" defTabSz="9144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What might the people in the scenario be feeling?</a:t>
            </a:r>
          </a:p>
          <a:p>
            <a:pPr marL="342900" indent="-342900" defTabSz="9144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What would responsible behaviour look like in this scenario?</a:t>
            </a:r>
          </a:p>
          <a:p>
            <a:pPr marL="342900" indent="-342900" defTabSz="9144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Make a suggestion about how the pupils involved could manage their feelings and behaviour.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EAEDAB-6AB6-2345-8FEB-62170E97F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617054"/>
            <a:ext cx="4680000" cy="972000"/>
          </a:xfrm>
        </p:spPr>
        <p:txBody>
          <a:bodyPr/>
          <a:lstStyle/>
          <a:p>
            <a:r>
              <a:rPr lang="en-GB" dirty="0"/>
              <a:t>Activity 2: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006122-0656-8140-9A81-9BF07464CF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28051">
            <a:off x="7029202" y="827883"/>
            <a:ext cx="3641235" cy="5152806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6985888"/>
      </p:ext>
    </p:extLst>
  </p:cSld>
  <p:clrMapOvr>
    <a:masterClrMapping/>
  </p:clrMapOvr>
</p:sld>
</file>

<file path=ppt/theme/theme1.xml><?xml version="1.0" encoding="utf-8"?>
<a:theme xmlns:a="http://schemas.openxmlformats.org/drawingml/2006/main" name="PSHE_Main Activity 1">
  <a:themeElements>
    <a:clrScheme name="Custom 6">
      <a:dk1>
        <a:srgbClr val="37003C"/>
      </a:dk1>
      <a:lt1>
        <a:srgbClr val="FFFFFF"/>
      </a:lt1>
      <a:dk2>
        <a:srgbClr val="36003B"/>
      </a:dk2>
      <a:lt2>
        <a:srgbClr val="EBEBE4"/>
      </a:lt2>
      <a:accent1>
        <a:srgbClr val="871D48"/>
      </a:accent1>
      <a:accent2>
        <a:srgbClr val="05F0FF"/>
      </a:accent2>
      <a:accent3>
        <a:srgbClr val="FF005A"/>
      </a:accent3>
      <a:accent4>
        <a:srgbClr val="EBFF00"/>
      </a:accent4>
      <a:accent5>
        <a:srgbClr val="00FF87"/>
      </a:accent5>
      <a:accent6>
        <a:srgbClr val="EBEBE4"/>
      </a:accent6>
      <a:hlink>
        <a:srgbClr val="37003C"/>
      </a:hlink>
      <a:folHlink>
        <a:srgbClr val="37003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Dark Purple">
      <a:srgbClr val="382738"/>
    </a:custClr>
    <a:custClr name="Dark Blue">
      <a:srgbClr val="267888"/>
    </a:custClr>
    <a:custClr name="Dark Red">
      <a:srgbClr val="881D48"/>
    </a:custClr>
    <a:custClr name="Dark Yellow">
      <a:srgbClr val="847E26"/>
    </a:custClr>
    <a:custClr name="Dark Green">
      <a:srgbClr val="267E5A"/>
    </a:custClr>
    <a:custClr name="Light Grey">
      <a:srgbClr val="94948D"/>
    </a:custClr>
    <a:custClr name="Stone">
      <a:srgbClr val="EBEBE4"/>
    </a:custClr>
    <a:custClr name="Grey">
      <a:srgbClr val="5C505E"/>
    </a:custClr>
    <a:custClr name="Gold">
      <a:srgbClr val="85854D"/>
    </a:custClr>
  </a:custClrLst>
  <a:extLst>
    <a:ext uri="{05A4C25C-085E-4340-85A3-A5531E510DB2}">
      <thm15:themeFamily xmlns:thm15="http://schemas.microsoft.com/office/thememl/2012/main" name="PL Presentation.potx" id="{C5153698-37F0-48FD-9DC2-738F69001539}" vid="{42ED7D1D-FFA0-44F2-AB7C-F6B50CED21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REV_MDM_Main_V5</Template>
  <TotalTime>3945</TotalTime>
  <Words>181</Words>
  <Application>Microsoft Macintosh PowerPoint</Application>
  <PresentationFormat>Widescreen</PresentationFormat>
  <Paragraphs>26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Premier League</vt:lpstr>
      <vt:lpstr>PSHE_Main Activity 1</vt:lpstr>
      <vt:lpstr>PowerPoint Presentation</vt:lpstr>
      <vt:lpstr>PowerPoint Presentation</vt:lpstr>
      <vt:lpstr>PowerPoint Presentation</vt:lpstr>
      <vt:lpstr>Rules help keep us safe…</vt:lpstr>
      <vt:lpstr>Activity 1:</vt:lpstr>
      <vt:lpstr>Supporting responsible behaviour…</vt:lpstr>
      <vt:lpstr>Activity 2: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Premier League Primary Stars</dc:title>
  <dc:creator>Sarah de Souza-Ingle</dc:creator>
  <cp:lastModifiedBy>Microsoft Office User</cp:lastModifiedBy>
  <cp:revision>210</cp:revision>
  <cp:lastPrinted>2017-10-17T11:37:26Z</cp:lastPrinted>
  <dcterms:created xsi:type="dcterms:W3CDTF">2017-09-06T12:17:16Z</dcterms:created>
  <dcterms:modified xsi:type="dcterms:W3CDTF">2020-04-04T11:46:21Z</dcterms:modified>
</cp:coreProperties>
</file>