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11F2-AF79-4A4D-B4C5-4AEF6F2C7379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714B-6CDD-4E45-96F7-4E6DCC3E2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792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11F2-AF79-4A4D-B4C5-4AEF6F2C7379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714B-6CDD-4E45-96F7-4E6DCC3E2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658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11F2-AF79-4A4D-B4C5-4AEF6F2C7379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714B-6CDD-4E45-96F7-4E6DCC3E2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139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11F2-AF79-4A4D-B4C5-4AEF6F2C7379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714B-6CDD-4E45-96F7-4E6DCC3E2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593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11F2-AF79-4A4D-B4C5-4AEF6F2C7379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714B-6CDD-4E45-96F7-4E6DCC3E2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686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11F2-AF79-4A4D-B4C5-4AEF6F2C7379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714B-6CDD-4E45-96F7-4E6DCC3E2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301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11F2-AF79-4A4D-B4C5-4AEF6F2C7379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714B-6CDD-4E45-96F7-4E6DCC3E2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296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11F2-AF79-4A4D-B4C5-4AEF6F2C7379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714B-6CDD-4E45-96F7-4E6DCC3E2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844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11F2-AF79-4A4D-B4C5-4AEF6F2C7379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714B-6CDD-4E45-96F7-4E6DCC3E2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727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11F2-AF79-4A4D-B4C5-4AEF6F2C7379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714B-6CDD-4E45-96F7-4E6DCC3E2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200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11F2-AF79-4A4D-B4C5-4AEF6F2C7379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714B-6CDD-4E45-96F7-4E6DCC3E2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151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011F2-AF79-4A4D-B4C5-4AEF6F2C7379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B8714B-6CDD-4E45-96F7-4E6DCC3E24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005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qtf34j/articles/z9j4kqt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B72487E-F7F0-48E2-998B-49CDD5E8B8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176" t="7686" r="21579" b="7167"/>
          <a:stretch/>
        </p:blipFill>
        <p:spPr>
          <a:xfrm>
            <a:off x="746619" y="2995284"/>
            <a:ext cx="5364762" cy="441138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D01ECE1-229F-408A-8F44-477A18275EC4}"/>
              </a:ext>
            </a:extLst>
          </p:cNvPr>
          <p:cNvSpPr txBox="1"/>
          <p:nvPr/>
        </p:nvSpPr>
        <p:spPr>
          <a:xfrm>
            <a:off x="1389648" y="348916"/>
            <a:ext cx="4078705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/>
              <a:t>The Romans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F6DA78-4DDC-4BBE-A967-D62C2B069DE4}"/>
              </a:ext>
            </a:extLst>
          </p:cNvPr>
          <p:cNvSpPr txBox="1"/>
          <p:nvPr/>
        </p:nvSpPr>
        <p:spPr>
          <a:xfrm>
            <a:off x="505326" y="1287379"/>
            <a:ext cx="57390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on the link below to learn some interesting facts about The Romans!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https://www.bbc.co.uk/bitesize/topics/zqtf34j/articles/z9j4kqt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7055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35</Words>
  <Application>Microsoft Office PowerPoint</Application>
  <PresentationFormat>A4 Paper (210x297 mm)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Otett</dc:creator>
  <cp:lastModifiedBy>Rebecca Otett</cp:lastModifiedBy>
  <cp:revision>2</cp:revision>
  <dcterms:created xsi:type="dcterms:W3CDTF">2020-06-01T08:22:20Z</dcterms:created>
  <dcterms:modified xsi:type="dcterms:W3CDTF">2020-06-01T08:26:57Z</dcterms:modified>
</cp:coreProperties>
</file>