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6" r:id="rId2"/>
    <p:sldId id="257" r:id="rId3"/>
    <p:sldId id="258" r:id="rId4"/>
    <p:sldId id="268" r:id="rId5"/>
    <p:sldId id="259" r:id="rId6"/>
    <p:sldId id="269" r:id="rId7"/>
  </p:sldIdLst>
  <p:sldSz cx="7559675" cy="106997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71"/>
    <p:restoredTop sz="94611"/>
  </p:normalViewPr>
  <p:slideViewPr>
    <p:cSldViewPr snapToGrid="0" snapToObjects="1">
      <p:cViewPr>
        <p:scale>
          <a:sx n="112" d="100"/>
          <a:sy n="112" d="100"/>
        </p:scale>
        <p:origin x="888" y="-2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51094"/>
            <a:ext cx="6425724" cy="3725098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9846"/>
            <a:ext cx="5669756" cy="2583295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8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137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7510"/>
            <a:ext cx="6520220" cy="4450798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60414"/>
            <a:ext cx="6520220" cy="2340570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046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8313"/>
            <a:ext cx="3212862" cy="678889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8313"/>
            <a:ext cx="3212862" cy="678889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011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665"/>
            <a:ext cx="6520220" cy="206812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2926"/>
            <a:ext cx="3198096" cy="1285455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8381"/>
            <a:ext cx="3198096" cy="574864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2926"/>
            <a:ext cx="3213847" cy="1285455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8381"/>
            <a:ext cx="3213847" cy="574864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125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470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033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3317"/>
            <a:ext cx="2438192" cy="2496608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40568"/>
            <a:ext cx="3827085" cy="7603758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9925"/>
            <a:ext cx="2438192" cy="5946783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8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3317"/>
            <a:ext cx="2438192" cy="2496608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40568"/>
            <a:ext cx="3827085" cy="7603758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9925"/>
            <a:ext cx="2438192" cy="5946783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180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395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662"/>
            <a:ext cx="1630055" cy="90675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662"/>
            <a:ext cx="4795669" cy="90675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052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665"/>
            <a:ext cx="6520220" cy="20681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8313"/>
            <a:ext cx="6520220" cy="67888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17085"/>
            <a:ext cx="1700927" cy="5696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4504E-B1A1-E140-8547-F044CAC8F2EA}" type="datetimeFigureOut">
              <a:rPr lang="en-US" smtClean="0"/>
              <a:t>4/9/20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17085"/>
            <a:ext cx="2551390" cy="5696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17085"/>
            <a:ext cx="1700927" cy="5696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0A870-B8D0-E94C-A2E1-FC1B4A81B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448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DB792-8283-7348-A211-32D7AFE22B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Learning Quest </a:t>
            </a:r>
            <a:b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lots of different activities below. You can complete as many or as few as you like. </a:t>
            </a:r>
            <a:b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8D6CA2-AB75-714F-B02F-23B67E5020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278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9D3C9-968C-2C44-A8C7-7E28E6E24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Below is a list of different signs of spring, go on a walk and tick the ones you see. How many did you see?</a:t>
            </a:r>
            <a:endParaRPr lang="en-US" dirty="0"/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B1E52409-1254-B049-BF88-BC8E5CA758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5162" y="2847975"/>
            <a:ext cx="5089351" cy="6789738"/>
          </a:xfrm>
        </p:spPr>
      </p:pic>
    </p:spTree>
    <p:extLst>
      <p:ext uri="{BB962C8B-B14F-4D97-AF65-F5344CB8AC3E}">
        <p14:creationId xmlns:p14="http://schemas.microsoft.com/office/powerpoint/2010/main" val="1675236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C22428-34BC-1A43-B6DB-E17606E0F7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825" y="438912"/>
            <a:ext cx="6646770" cy="9089073"/>
          </a:xfrm>
        </p:spPr>
      </p:pic>
    </p:spTree>
    <p:extLst>
      <p:ext uri="{BB962C8B-B14F-4D97-AF65-F5344CB8AC3E}">
        <p14:creationId xmlns:p14="http://schemas.microsoft.com/office/powerpoint/2010/main" val="2462973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>
            <a:extLst>
              <a:ext uri="{FF2B5EF4-FFF2-40B4-BE49-F238E27FC236}">
                <a16:creationId xmlns:a16="http://schemas.microsoft.com/office/drawing/2014/main" id="{8D72A23C-2F5A-2647-8699-CB54641BB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465" y="-193143"/>
            <a:ext cx="3306331" cy="467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778D882C-0C35-6542-B5D4-C907C53DFD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3" t="20724" r="5096" b="23712"/>
          <a:stretch/>
        </p:blipFill>
        <p:spPr bwMode="auto">
          <a:xfrm>
            <a:off x="-1" y="506492"/>
            <a:ext cx="3663765" cy="316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88E5C8-9C1D-7B46-BC98-3F939E15B764}"/>
              </a:ext>
            </a:extLst>
          </p:cNvPr>
          <p:cNvSpPr txBox="1"/>
          <p:nvPr/>
        </p:nvSpPr>
        <p:spPr>
          <a:xfrm>
            <a:off x="228600" y="137160"/>
            <a:ext cx="4057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Cardboard Tube Blossom Tree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A0A1B9A-8939-4843-8D2A-81A8AFA12E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4688"/>
            <a:ext cx="3785193" cy="173037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FC0F4E-F1FB-8B4D-8911-510A3F5BDB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276340"/>
            <a:ext cx="3954463" cy="174749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72CF9C5-3EB5-B947-912C-0FDDEC0DEC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84" y="8305880"/>
            <a:ext cx="3883693" cy="15929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014CAF4-457B-1C44-8F97-6D8057CD84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4481" y="4585157"/>
            <a:ext cx="3785194" cy="14402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68ED413-5903-B441-AB28-5819BE36A3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4480" y="6343367"/>
            <a:ext cx="3785195" cy="1576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820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D17779E2-E4FC-2A41-8272-EBC0D3FD43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425" y="552212"/>
            <a:ext cx="6521450" cy="2267631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B2E04E4-A80A-1145-B521-255913EAFE80}"/>
              </a:ext>
            </a:extLst>
          </p:cNvPr>
          <p:cNvSpPr txBox="1"/>
          <p:nvPr/>
        </p:nvSpPr>
        <p:spPr>
          <a:xfrm>
            <a:off x="297180" y="182880"/>
            <a:ext cx="3188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Minibeast Pebbles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C099930-06D6-4A40-A632-E3A6D41C3B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" y="2819843"/>
            <a:ext cx="4629150" cy="127819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DCC550-99BD-234D-91D2-169E5942F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257" y="4037724"/>
            <a:ext cx="4629150" cy="127670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CE55F29-4212-D249-91C4-854168E2E1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134" y="5339756"/>
            <a:ext cx="4521518" cy="128682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8300695-156D-7248-80C5-8371C253F2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257" y="6651906"/>
            <a:ext cx="4944658" cy="138338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1C5E313-F77E-DD4C-9A6B-00D9EFEC0C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7180" y="8060612"/>
            <a:ext cx="5239423" cy="142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5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4D3AC-606B-DE41-9CD6-F4ED79F95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118" y="192475"/>
            <a:ext cx="6520220" cy="619055"/>
          </a:xfrm>
        </p:spPr>
        <p:txBody>
          <a:bodyPr>
            <a:normAutofit/>
          </a:bodyPr>
          <a:lstStyle/>
          <a:p>
            <a:r>
              <a:rPr lang="en-US" sz="1800" dirty="0"/>
              <a:t>Dried Petal Pictures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1A31716-39A0-D242-B2D6-65BE93ACE5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206" y="811530"/>
            <a:ext cx="6521450" cy="227643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E30E78-C018-DF41-83CF-4474FA9872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06" y="3087961"/>
            <a:ext cx="5084464" cy="24236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A9662B-1E25-BE4F-AEF0-16455B9A82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38" y="5511590"/>
            <a:ext cx="5240952" cy="24141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98AA98D-B830-CF41-B65B-03313E80F5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206" y="7935219"/>
            <a:ext cx="5240952" cy="255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2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62</Words>
  <Application>Microsoft Macintosh PowerPoint</Application>
  <PresentationFormat>Custom</PresentationFormat>
  <Paragraphs>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Learning Quest  There are lots of different activities below. You can complete as many or as few as you like.    </vt:lpstr>
      <vt:lpstr>Below is a list of different signs of spring, go on a walk and tick the ones you see. How many did you see?</vt:lpstr>
      <vt:lpstr>PowerPoint Presentation</vt:lpstr>
      <vt:lpstr>PowerPoint Presentation</vt:lpstr>
      <vt:lpstr>PowerPoint Presentation</vt:lpstr>
      <vt:lpstr>Dried Petal Pictures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Quest  There are lots of different activities below. You can complete as many or as few as you like.    </dc:title>
  <dc:creator>Niamh Minster - Larwood School</dc:creator>
  <cp:lastModifiedBy>Niamh Minster - Larwood School</cp:lastModifiedBy>
  <cp:revision>3</cp:revision>
  <dcterms:created xsi:type="dcterms:W3CDTF">2020-04-09T11:30:07Z</dcterms:created>
  <dcterms:modified xsi:type="dcterms:W3CDTF">2020-04-09T11:51:48Z</dcterms:modified>
</cp:coreProperties>
</file>