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1" r:id="rId3"/>
    <p:sldId id="282" r:id="rId4"/>
    <p:sldId id="291" r:id="rId5"/>
    <p:sldId id="292" r:id="rId6"/>
    <p:sldId id="283" r:id="rId7"/>
    <p:sldId id="286" r:id="rId8"/>
    <p:sldId id="287" r:id="rId9"/>
    <p:sldId id="28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de Souza-Ingle" initials="SdS" lastIdx="26" clrIdx="0"/>
  <p:cmAuthor id="2" name="Andy Martin" initials="AM" lastIdx="1" clrIdx="1"/>
  <p:cmAuthor id="3" name="Miriam Trent" initials="MT" lastIdx="1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F0FF"/>
    <a:srgbClr val="37003C"/>
    <a:srgbClr val="3D185B"/>
    <a:srgbClr val="EBFF00"/>
    <a:srgbClr val="2A1647"/>
    <a:srgbClr val="3C175A"/>
    <a:srgbClr val="881D48"/>
    <a:srgbClr val="FF005A"/>
    <a:srgbClr val="5C5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68" autoAdjust="0"/>
    <p:restoredTop sz="84640" autoAdjust="0"/>
  </p:normalViewPr>
  <p:slideViewPr>
    <p:cSldViewPr snapToGrid="0">
      <p:cViewPr varScale="1">
        <p:scale>
          <a:sx n="115" d="100"/>
          <a:sy n="115" d="100"/>
        </p:scale>
        <p:origin x="8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1D9D7-ED8A-426E-9392-2BBAE92AD115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C3734-9E56-4093-A92D-8E0735ECF4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5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805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" y="1156720"/>
            <a:ext cx="12191988" cy="1519749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6180979"/>
            <a:ext cx="12192000" cy="692011"/>
          </a:xfrm>
          <a:prstGeom prst="rect">
            <a:avLst/>
          </a:prstGeom>
          <a:solidFill>
            <a:srgbClr val="3700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5F0FF"/>
              </a:solidFill>
            </a:endParaRP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994297" y="348360"/>
            <a:ext cx="9197700" cy="405514"/>
            <a:chOff x="2994297" y="348360"/>
            <a:chExt cx="9197700" cy="405514"/>
          </a:xfrm>
        </p:grpSpPr>
        <p:pic>
          <p:nvPicPr>
            <p:cNvPr id="9" name="Picture 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12040" y="348360"/>
              <a:ext cx="7679957" cy="40551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94297" y="348360"/>
              <a:ext cx="7679938" cy="405514"/>
            </a:xfrm>
            <a:prstGeom prst="rect">
              <a:avLst/>
            </a:prstGeom>
          </p:spPr>
        </p:pic>
      </p:grp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14" y="245205"/>
            <a:ext cx="2323473" cy="641958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 userDrawn="1"/>
        </p:nvSpPr>
        <p:spPr>
          <a:xfrm>
            <a:off x="7055369" y="354406"/>
            <a:ext cx="4915525" cy="3679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bg1"/>
                </a:solidFill>
                <a:latin typeface="Premier League" charset="0"/>
                <a:ea typeface="Premier League" charset="0"/>
                <a:cs typeface="Premier League" charset="0"/>
              </a:rPr>
              <a:t>PSHE Resource: Hydration (lower KS2)</a:t>
            </a:r>
          </a:p>
        </p:txBody>
      </p:sp>
      <p:sp>
        <p:nvSpPr>
          <p:cNvPr id="13" name="Content Placeholder 2"/>
          <p:cNvSpPr txBox="1">
            <a:spLocks/>
          </p:cNvSpPr>
          <p:nvPr userDrawn="1"/>
        </p:nvSpPr>
        <p:spPr>
          <a:xfrm>
            <a:off x="150525" y="6238700"/>
            <a:ext cx="4915525" cy="5462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GB" sz="1200" dirty="0" err="1">
                <a:solidFill>
                  <a:schemeClr val="bg1"/>
                </a:solidFill>
                <a:latin typeface="Premier League" charset="0"/>
                <a:ea typeface="Premier League" charset="0"/>
                <a:cs typeface="Premier League" charset="0"/>
              </a:rPr>
              <a:t>www.plprimarystars.com</a:t>
            </a:r>
            <a:r>
              <a:rPr lang="en-GB" sz="1200" dirty="0">
                <a:solidFill>
                  <a:schemeClr val="bg1"/>
                </a:solidFill>
                <a:latin typeface="Premier League" charset="0"/>
                <a:ea typeface="Premier League" charset="0"/>
                <a:cs typeface="Premier League" charset="0"/>
              </a:rPr>
              <a:t>   |   © Premier League 2017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6334" y="6375468"/>
            <a:ext cx="798905" cy="30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008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A3961-77CF-47EC-BB49-8F3E7E0A70A9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DDE37-CD2D-419C-AF07-418AF0A20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A3961-77CF-47EC-BB49-8F3E7E0A70A9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DDE37-CD2D-419C-AF07-418AF0A201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273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lprimarystars.com/resources/hydration/hydration-fil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8" cy="68633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524000" y="2336801"/>
            <a:ext cx="9144000" cy="3238499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5500" b="1" dirty="0">
                <a:solidFill>
                  <a:srgbClr val="37003C"/>
                </a:solidFill>
                <a:latin typeface="Premier League" charset="0"/>
                <a:ea typeface="Premier League" charset="0"/>
                <a:cs typeface="Premier League" charset="0"/>
              </a:rPr>
              <a:t>Hydration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5693" y="1321923"/>
            <a:ext cx="4620613" cy="127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00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128151" y="2202873"/>
            <a:ext cx="2886850" cy="2886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9303" y="2202873"/>
            <a:ext cx="2886850" cy="2886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47" y="2202873"/>
            <a:ext cx="2886850" cy="2886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999" y="2202873"/>
            <a:ext cx="2886850" cy="2886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4960FE-861D-9641-8E57-D36A68A423BF}"/>
              </a:ext>
            </a:extLst>
          </p:cNvPr>
          <p:cNvSpPr txBox="1"/>
          <p:nvPr/>
        </p:nvSpPr>
        <p:spPr>
          <a:xfrm>
            <a:off x="357809" y="5089723"/>
            <a:ext cx="11383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How do things change when they become dehydrated?</a:t>
            </a:r>
          </a:p>
        </p:txBody>
      </p:sp>
    </p:spTree>
    <p:extLst>
      <p:ext uri="{BB962C8B-B14F-4D97-AF65-F5344CB8AC3E}">
        <p14:creationId xmlns:p14="http://schemas.microsoft.com/office/powerpoint/2010/main" val="612171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3466909" y="2994814"/>
            <a:ext cx="5258182" cy="3191194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dirty="0">
                <a:solidFill>
                  <a:srgbClr val="37003C"/>
                </a:solidFill>
                <a:latin typeface="Premier League" charset="0"/>
                <a:ea typeface="Premier League" charset="0"/>
                <a:cs typeface="Premier League" charset="0"/>
              </a:rPr>
              <a:t>Why is hydration important?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7003C"/>
                </a:solidFill>
                <a:latin typeface="Premier League" charset="0"/>
                <a:ea typeface="Premier League" charset="0"/>
                <a:cs typeface="Premier League" charset="0"/>
              </a:rPr>
              <a:t>What does water do for us?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57745" y="2217071"/>
            <a:ext cx="11076510" cy="1200329"/>
            <a:chOff x="429584" y="2080612"/>
            <a:chExt cx="11076510" cy="1200329"/>
          </a:xfrm>
        </p:grpSpPr>
        <p:sp>
          <p:nvSpPr>
            <p:cNvPr id="8" name="Rounded Rectangle 7"/>
            <p:cNvSpPr/>
            <p:nvPr/>
          </p:nvSpPr>
          <p:spPr>
            <a:xfrm>
              <a:off x="429584" y="2080612"/>
              <a:ext cx="5009856" cy="1200329"/>
            </a:xfrm>
            <a:prstGeom prst="roundRect">
              <a:avLst/>
            </a:prstGeom>
            <a:solidFill>
              <a:srgbClr val="37003C"/>
            </a:solidFill>
            <a:ln w="57150">
              <a:solidFill>
                <a:srgbClr val="05F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500" b="1">
                  <a:solidFill>
                    <a:schemeClr val="bg1"/>
                  </a:solidFill>
                  <a:latin typeface="Premier League" charset="0"/>
                  <a:ea typeface="Premier League" charset="0"/>
                  <a:cs typeface="Premier League" charset="0"/>
                </a:rPr>
                <a:t>Hydration</a:t>
              </a:r>
              <a:endParaRPr lang="en-GB" sz="4500" b="1" dirty="0">
                <a:solidFill>
                  <a:schemeClr val="bg1"/>
                </a:solidFill>
                <a:latin typeface="Premier League" charset="0"/>
                <a:ea typeface="Premier League" charset="0"/>
                <a:cs typeface="Premier League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851140" y="2080612"/>
              <a:ext cx="5654954" cy="1200329"/>
            </a:xfrm>
            <a:prstGeom prst="roundRect">
              <a:avLst/>
            </a:prstGeom>
            <a:solidFill>
              <a:srgbClr val="37003C"/>
            </a:solidFill>
            <a:ln w="57150">
              <a:solidFill>
                <a:srgbClr val="05F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500" b="1" dirty="0">
                  <a:solidFill>
                    <a:schemeClr val="bg1"/>
                  </a:solidFill>
                  <a:latin typeface="Premier League" charset="0"/>
                  <a:ea typeface="Premier League" charset="0"/>
                  <a:cs typeface="Premier League" charset="0"/>
                </a:rPr>
                <a:t>Dehydration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828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BD3D3D-9114-1448-B507-2CD3D79F2DD2}"/>
              </a:ext>
            </a:extLst>
          </p:cNvPr>
          <p:cNvSpPr txBox="1"/>
          <p:nvPr/>
        </p:nvSpPr>
        <p:spPr>
          <a:xfrm>
            <a:off x="1802295" y="1582340"/>
            <a:ext cx="85874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Watch the video about hydration following the link below or by playing the video file: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>
                <a:hlinkClick r:id="rId2"/>
              </a:rPr>
              <a:t>https://plprimarystars.com/resources/hydration/hydration-film</a:t>
            </a:r>
            <a:r>
              <a:rPr lang="en-US" sz="3600" dirty="0"/>
              <a:t> </a:t>
            </a:r>
          </a:p>
          <a:p>
            <a:pPr algn="ctr"/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035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BD3D3D-9114-1448-B507-2CD3D79F2DD2}"/>
              </a:ext>
            </a:extLst>
          </p:cNvPr>
          <p:cNvSpPr txBox="1"/>
          <p:nvPr/>
        </p:nvSpPr>
        <p:spPr>
          <a:xfrm>
            <a:off x="1802295" y="1582340"/>
            <a:ext cx="85874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Now complete the activity sheet </a:t>
            </a:r>
          </a:p>
          <a:p>
            <a:pPr algn="ctr"/>
            <a:r>
              <a:rPr lang="en-US" sz="3600" dirty="0"/>
              <a:t>‘How hydrated am I?’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Use the facts on the next slides to help you evaluate how hydrating your food is.</a:t>
            </a:r>
          </a:p>
          <a:p>
            <a:pPr algn="ctr"/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10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6553278" y="3404075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9570684" y="3404075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3534587" y="3404075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517181" y="3404075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5044575" y="874230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8061981" y="874229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2025884" y="874230"/>
            <a:ext cx="2104135" cy="2871525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990106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4290224" y="3438080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7307630" y="3438079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1271533" y="3438080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5798927" y="874229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8816333" y="874229"/>
            <a:ext cx="2104135" cy="2871526"/>
          </a:xfrm>
          <a:prstGeom prst="rect">
            <a:avLst/>
          </a:prstGeom>
          <a:ln w="19050">
            <a:noFill/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2780236" y="874229"/>
            <a:ext cx="2104135" cy="2871525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854334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6553278" y="3404075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9570684" y="3404075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3534587" y="3404075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517181" y="3404075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5044575" y="874230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8061981" y="874229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2025884" y="874230"/>
            <a:ext cx="2104135" cy="2871525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1280396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4290224" y="3438080"/>
            <a:ext cx="2104134" cy="2871525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7307630" y="3438079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44707">
            <a:off x="1271533" y="3438080"/>
            <a:ext cx="2104134" cy="2871525"/>
          </a:xfrm>
          <a:prstGeom prst="rect">
            <a:avLst/>
          </a:prstGeom>
          <a:ln w="19050"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5798927" y="874229"/>
            <a:ext cx="2104134" cy="2871525"/>
          </a:xfrm>
          <a:prstGeom prst="rect">
            <a:avLst/>
          </a:prstGeom>
          <a:ln w="19050">
            <a:noFill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8816333" y="874229"/>
            <a:ext cx="2104135" cy="2871525"/>
          </a:xfrm>
          <a:prstGeom prst="rect">
            <a:avLst/>
          </a:prstGeom>
          <a:ln w="19050">
            <a:noFill/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9965">
            <a:off x="2780236" y="874229"/>
            <a:ext cx="2104134" cy="2871525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1833933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2614</TotalTime>
  <Words>80</Words>
  <Application>Microsoft Macintosh PowerPoint</Application>
  <PresentationFormat>Widescreen</PresentationFormat>
  <Paragraphs>14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Premier League</vt:lpstr>
      <vt:lpstr>Office Theme</vt:lpstr>
      <vt:lpstr>Hydration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Sarah de Souza-Ingle</dc:creator>
  <cp:lastModifiedBy>Microsoft Office User</cp:lastModifiedBy>
  <cp:revision>119</cp:revision>
  <cp:lastPrinted>2017-10-17T11:37:26Z</cp:lastPrinted>
  <dcterms:created xsi:type="dcterms:W3CDTF">2017-09-06T12:17:16Z</dcterms:created>
  <dcterms:modified xsi:type="dcterms:W3CDTF">2020-04-07T16:28:24Z</dcterms:modified>
</cp:coreProperties>
</file>