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sldIdLst>
    <p:sldId id="258" r:id="rId2"/>
    <p:sldId id="256" r:id="rId3"/>
    <p:sldId id="259" r:id="rId4"/>
    <p:sldId id="257" r:id="rId5"/>
    <p:sldId id="260" r:id="rId6"/>
    <p:sldId id="261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4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240C80A-19CA-4997-8453-79B13C2D037C}" type="datetimeFigureOut">
              <a:rPr lang="en-GB" smtClean="0"/>
              <a:t>22/05/2016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CEBA566-744B-40F8-B227-C3D6515351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084302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EBA566-744B-40F8-B227-C3D65153513F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911287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C049E3-CF13-4721-882B-765D0AC667A4}" type="datetimeFigureOut">
              <a:rPr lang="en-GB" smtClean="0"/>
              <a:t>22/05/2016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E0DDCE-87DA-48FE-A5D2-25B02CA9AD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65680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C049E3-CF13-4721-882B-765D0AC667A4}" type="datetimeFigureOut">
              <a:rPr lang="en-GB" smtClean="0"/>
              <a:t>22/05/2016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E0DDCE-87DA-48FE-A5D2-25B02CA9AD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34575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C049E3-CF13-4721-882B-765D0AC667A4}" type="datetimeFigureOut">
              <a:rPr lang="en-GB" smtClean="0"/>
              <a:t>22/05/2016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E0DDCE-87DA-48FE-A5D2-25B02CA9AD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70537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C049E3-CF13-4721-882B-765D0AC667A4}" type="datetimeFigureOut">
              <a:rPr lang="en-GB" smtClean="0"/>
              <a:t>22/05/2016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E0DDCE-87DA-48FE-A5D2-25B02CA9AD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1825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C049E3-CF13-4721-882B-765D0AC667A4}" type="datetimeFigureOut">
              <a:rPr lang="en-GB" smtClean="0"/>
              <a:t>22/05/2016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E0DDCE-87DA-48FE-A5D2-25B02CA9AD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33500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C049E3-CF13-4721-882B-765D0AC667A4}" type="datetimeFigureOut">
              <a:rPr lang="en-GB" smtClean="0"/>
              <a:t>22/05/2016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E0DDCE-87DA-48FE-A5D2-25B02CA9AD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59750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C049E3-CF13-4721-882B-765D0AC667A4}" type="datetimeFigureOut">
              <a:rPr lang="en-GB" smtClean="0"/>
              <a:t>22/05/2016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E0DDCE-87DA-48FE-A5D2-25B02CA9AD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79532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C049E3-CF13-4721-882B-765D0AC667A4}" type="datetimeFigureOut">
              <a:rPr lang="en-GB" smtClean="0"/>
              <a:t>22/05/2016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E0DDCE-87DA-48FE-A5D2-25B02CA9AD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23743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C049E3-CF13-4721-882B-765D0AC667A4}" type="datetimeFigureOut">
              <a:rPr lang="en-GB" smtClean="0"/>
              <a:t>22/05/2016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E0DDCE-87DA-48FE-A5D2-25B02CA9AD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18859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C049E3-CF13-4721-882B-765D0AC667A4}" type="datetimeFigureOut">
              <a:rPr lang="en-GB" smtClean="0"/>
              <a:t>22/05/2016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E0DDCE-87DA-48FE-A5D2-25B02CA9AD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45736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C049E3-CF13-4721-882B-765D0AC667A4}" type="datetimeFigureOut">
              <a:rPr lang="en-GB" smtClean="0"/>
              <a:t>22/05/2016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E0DDCE-87DA-48FE-A5D2-25B02CA9AD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64836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C049E3-CF13-4721-882B-765D0AC667A4}" type="datetimeFigureOut">
              <a:rPr lang="en-GB" smtClean="0"/>
              <a:t>22/05/2016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E0DDCE-87DA-48FE-A5D2-25B02CA9AD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87059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://www.mylife4schools.org.uk/resources/tommys-story" TargetMode="Externa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://www.bbc.co.uk/education/clips/zvxqxnb" TargetMode="Externa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23528" y="908720"/>
            <a:ext cx="8496944" cy="47705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000" dirty="0" smtClean="0">
                <a:latin typeface="Comic Sans MS" pitchFamily="66" charset="0"/>
              </a:rPr>
              <a:t>We are learning to identify how to be a good friend.</a:t>
            </a:r>
          </a:p>
          <a:p>
            <a:endParaRPr lang="en-GB" sz="3200" u="sng" dirty="0" smtClean="0">
              <a:latin typeface="Comic Sans MS" pitchFamily="66" charset="0"/>
            </a:endParaRPr>
          </a:p>
          <a:p>
            <a:r>
              <a:rPr lang="en-GB" sz="3200" u="sng" dirty="0" smtClean="0">
                <a:latin typeface="Comic Sans MS" pitchFamily="66" charset="0"/>
              </a:rPr>
              <a:t>Remember to: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GB" sz="3200" dirty="0" smtClean="0">
                <a:latin typeface="Comic Sans MS" pitchFamily="66" charset="0"/>
              </a:rPr>
              <a:t>Listen to the story.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GB" sz="3200" dirty="0" smtClean="0">
                <a:latin typeface="Comic Sans MS" pitchFamily="66" charset="0"/>
              </a:rPr>
              <a:t>Discuss why people behave differently.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GB" sz="3200" dirty="0" smtClean="0">
                <a:latin typeface="Comic Sans MS" pitchFamily="66" charset="0"/>
              </a:rPr>
              <a:t>Identify what a friend would or wouldn’t do.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GB" sz="3200" dirty="0" smtClean="0">
                <a:latin typeface="Comic Sans MS" pitchFamily="66" charset="0"/>
              </a:rPr>
              <a:t>Think about a time you needed friends.</a:t>
            </a:r>
            <a:endParaRPr lang="en-GB" sz="3200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4543198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39552" y="2276872"/>
            <a:ext cx="8136904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400" dirty="0" smtClean="0">
                <a:latin typeface="Comic Sans MS" pitchFamily="66" charset="0"/>
                <a:hlinkClick r:id="rId2" tooltip="Ctrl+Click or tap to follow the link"/>
              </a:rPr>
              <a:t>http://www.mylife4schools.org.uk/resources/tommys-story</a:t>
            </a:r>
            <a:endParaRPr lang="en-GB" sz="4400" dirty="0">
              <a:latin typeface="Comic Sans MS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483768" y="5173041"/>
            <a:ext cx="43924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itchFamily="66" charset="0"/>
              </a:rPr>
              <a:t>Play ‘Tommy’s story’</a:t>
            </a:r>
            <a:endParaRPr lang="en-GB" sz="2800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430803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539" t="58227" r="30362" b="10914"/>
          <a:stretch/>
        </p:blipFill>
        <p:spPr bwMode="auto">
          <a:xfrm>
            <a:off x="1907704" y="856736"/>
            <a:ext cx="5646039" cy="48761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6143511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39552" y="2276872"/>
            <a:ext cx="8136904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400" dirty="0" smtClean="0">
                <a:latin typeface="Comic Sans MS" pitchFamily="66" charset="0"/>
                <a:hlinkClick r:id="rId2"/>
              </a:rPr>
              <a:t>http://www.bbc.co.uk/education/clips/zvxqxnb</a:t>
            </a:r>
            <a:endParaRPr lang="en-GB" sz="4400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3952902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187624" y="620688"/>
            <a:ext cx="6984776" cy="51555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GB" sz="2400" dirty="0" smtClean="0">
                <a:latin typeface="Comic Sans MS" pitchFamily="66" charset="0"/>
              </a:rPr>
              <a:t>Things to talk about:</a:t>
            </a:r>
          </a:p>
          <a:p>
            <a:pPr>
              <a:lnSpc>
                <a:spcPct val="200000"/>
              </a:lnSpc>
            </a:pPr>
            <a:endParaRPr lang="en-GB" sz="2400" dirty="0" smtClean="0">
              <a:latin typeface="Comic Sans MS" pitchFamily="66" charset="0"/>
            </a:endParaRPr>
          </a:p>
          <a:p>
            <a:pPr>
              <a:lnSpc>
                <a:spcPct val="200000"/>
              </a:lnSpc>
            </a:pPr>
            <a:r>
              <a:rPr lang="en-GB" sz="2400" dirty="0" smtClean="0">
                <a:latin typeface="Comic Sans MS" pitchFamily="66" charset="0"/>
              </a:rPr>
              <a:t>Why did Jess let Megan win? </a:t>
            </a:r>
          </a:p>
          <a:p>
            <a:pPr>
              <a:lnSpc>
                <a:spcPct val="200000"/>
              </a:lnSpc>
            </a:pPr>
            <a:r>
              <a:rPr lang="en-GB" sz="2400" dirty="0" smtClean="0">
                <a:latin typeface="Comic Sans MS" pitchFamily="66" charset="0"/>
              </a:rPr>
              <a:t>What was she concerned about? </a:t>
            </a:r>
          </a:p>
          <a:p>
            <a:pPr>
              <a:lnSpc>
                <a:spcPct val="200000"/>
              </a:lnSpc>
            </a:pPr>
            <a:r>
              <a:rPr lang="en-GB" sz="2400" dirty="0" smtClean="0">
                <a:latin typeface="Comic Sans MS" pitchFamily="66" charset="0"/>
              </a:rPr>
              <a:t>Was she being a true friend? </a:t>
            </a:r>
          </a:p>
          <a:p>
            <a:pPr>
              <a:lnSpc>
                <a:spcPct val="200000"/>
              </a:lnSpc>
            </a:pPr>
            <a:r>
              <a:rPr lang="en-GB" sz="2400" dirty="0" smtClean="0">
                <a:latin typeface="Comic Sans MS" pitchFamily="66" charset="0"/>
              </a:rPr>
              <a:t>What did the teacher mean when she said 'Do you think you'd be doing Megan a favour?' </a:t>
            </a:r>
            <a:endParaRPr lang="en-GB" sz="2400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6168073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67544" y="620688"/>
            <a:ext cx="8136904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u="sng" dirty="0" smtClean="0">
                <a:latin typeface="Comic Sans MS" pitchFamily="66" charset="0"/>
              </a:rPr>
              <a:t>Worksheet activity.</a:t>
            </a:r>
          </a:p>
          <a:p>
            <a:pPr algn="ctr"/>
            <a:endParaRPr lang="en-GB" sz="3200" u="sng" dirty="0" smtClean="0">
              <a:latin typeface="Comic Sans MS" pitchFamily="66" charset="0"/>
            </a:endParaRPr>
          </a:p>
          <a:p>
            <a:pPr algn="ctr"/>
            <a:r>
              <a:rPr lang="en-GB" sz="3200" dirty="0" smtClean="0">
                <a:latin typeface="Comic Sans MS" pitchFamily="66" charset="0"/>
              </a:rPr>
              <a:t>Think about a time you needed a friend. </a:t>
            </a:r>
          </a:p>
          <a:p>
            <a:endParaRPr lang="en-GB" sz="3200" dirty="0" smtClean="0">
              <a:latin typeface="Comic Sans MS" pitchFamily="66" charset="0"/>
            </a:endParaRPr>
          </a:p>
          <a:p>
            <a:endParaRPr lang="en-GB" sz="3200" dirty="0">
              <a:latin typeface="Comic Sans MS" pitchFamily="66" charset="0"/>
            </a:endParaRPr>
          </a:p>
          <a:p>
            <a:r>
              <a:rPr lang="en-GB" sz="3200" dirty="0" smtClean="0">
                <a:latin typeface="Comic Sans MS" pitchFamily="66" charset="0"/>
              </a:rPr>
              <a:t>Why did you need a friend?</a:t>
            </a:r>
          </a:p>
          <a:p>
            <a:endParaRPr lang="en-GB" sz="3200" dirty="0" smtClean="0">
              <a:latin typeface="Comic Sans MS" pitchFamily="66" charset="0"/>
            </a:endParaRPr>
          </a:p>
          <a:p>
            <a:endParaRPr lang="en-GB" sz="3200" dirty="0">
              <a:latin typeface="Comic Sans MS" pitchFamily="66" charset="0"/>
            </a:endParaRPr>
          </a:p>
          <a:p>
            <a:r>
              <a:rPr lang="en-GB" sz="3200" dirty="0" smtClean="0">
                <a:latin typeface="Comic Sans MS" pitchFamily="66" charset="0"/>
              </a:rPr>
              <a:t>How did your friend help you?</a:t>
            </a:r>
            <a:endParaRPr lang="en-GB" sz="3200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9481955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</TotalTime>
  <Words>124</Words>
  <Application>Microsoft Office PowerPoint</Application>
  <PresentationFormat>On-screen Show (4:3)</PresentationFormat>
  <Paragraphs>26</Paragraphs>
  <Slides>6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Anna</dc:creator>
  <cp:lastModifiedBy>Anna</cp:lastModifiedBy>
  <cp:revision>2</cp:revision>
  <dcterms:created xsi:type="dcterms:W3CDTF">2016-05-22T11:29:55Z</dcterms:created>
  <dcterms:modified xsi:type="dcterms:W3CDTF">2016-05-22T11:40:14Z</dcterms:modified>
</cp:coreProperties>
</file>