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68"/>
    <p:restoredTop sz="94673"/>
  </p:normalViewPr>
  <p:slideViewPr>
    <p:cSldViewPr snapToGrid="0" snapToObjects="1">
      <p:cViewPr varScale="1">
        <p:scale>
          <a:sx n="74" d="100"/>
          <a:sy n="74" d="100"/>
        </p:scale>
        <p:origin x="361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725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75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613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768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499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947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927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206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89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536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789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189EB-ED9A-5A49-B4AD-445C1871E0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3E26B-9EC2-4F4A-A085-C2A697669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519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8407921-42E4-4D41-821B-D2057573A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110615" y="1544955"/>
            <a:ext cx="906780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142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E14763C-50A9-5B41-A1CF-0AA62BD157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0" y="2381251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068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EC470B3-2144-E447-8D58-12D2B9358F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0" y="2381251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60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Macintosh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2020-04-24T19:20:05Z</dcterms:created>
  <dcterms:modified xsi:type="dcterms:W3CDTF">2020-04-24T20:09:47Z</dcterms:modified>
</cp:coreProperties>
</file>