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58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184" y="3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FF1328-C00A-4023-A74A-916D6CCBF3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FF922B4-1194-4DB1-B970-916E033A9CE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81E649-FFB9-4026-866C-157062A15A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E88D8-B483-4F8F-AA67-921AB729E5D5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D91253-C8D1-4EE3-8F78-606D72D266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12F3CE-9839-4935-9993-5CEF380336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D97CE-B315-4DF9-8D64-206F85F40F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9907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700178-9A61-478F-8DF5-17141441CA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D733B8-9955-40B0-A1F7-3AEE4BDB26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AECA79-82FE-42AC-84B9-3B7B7E74AD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E88D8-B483-4F8F-AA67-921AB729E5D5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AE0754-594A-4662-8952-719B8D287A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BA892E-5949-4D06-841E-1BFC1A2BE1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D97CE-B315-4DF9-8D64-206F85F40F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95947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8415A6-1996-405A-87ED-100A38028E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E92285-48D9-4B4D-BB06-C8027E4E6E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BB7EB0-DBFB-47C8-B505-436F801430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E88D8-B483-4F8F-AA67-921AB729E5D5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598E60-0998-4239-8878-8CDE41A2D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C2EA31-32A4-42FE-9A40-7D721A706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D97CE-B315-4DF9-8D64-206F85F40F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4920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A17701-8BDA-47E9-A369-1A76C05FC5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3E5614-3341-46E0-840F-B6DCB401C5F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AC7D76-6477-48E2-B041-0FF7FB395A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942FAC-E91E-4C54-B1C1-17E82B9F2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E88D8-B483-4F8F-AA67-921AB729E5D5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EEC498-5599-4542-90EC-C1D596F8C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B12B3E-5DC3-42FC-96EC-11B637B911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D97CE-B315-4DF9-8D64-206F85F40F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18139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7F6285-BF50-48B8-A79C-5D5960A02E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BF5830-97E4-4E24-8566-0BEDA38CE0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3A3B432-099B-446B-B795-69CDD818FB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6D08D0C-4FD8-4DA1-97E1-B567593D0EC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9E78CA8-0983-4685-8E32-B4C3DF693EF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E1276C7-B068-4CCD-9FE8-FABBEE34D1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E88D8-B483-4F8F-AA67-921AB729E5D5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EFC0D05-41C6-4527-BFE1-7BF567CF7B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D61404B-C56A-4466-ADFA-77B91878AC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D97CE-B315-4DF9-8D64-206F85F40F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74005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A977B3-DF44-407C-898E-00D7B6812E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18A2333-9646-448A-BBE2-B2146383CA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E88D8-B483-4F8F-AA67-921AB729E5D5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FDB5EBB-B9B9-4F34-BA7A-9C6190A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6319218-48E8-47B5-80E5-681579340E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D97CE-B315-4DF9-8D64-206F85F40F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30949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FDFDFC6-EB93-4F3F-B883-20684A9B92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E88D8-B483-4F8F-AA67-921AB729E5D5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164BCA2-A2FB-466D-A85A-8B0D73C85E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AFB17A-4561-47D6-832D-59DAC67458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D97CE-B315-4DF9-8D64-206F85F40F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78759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34E289-9353-48BE-A93B-230B7D5B16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4DF39A-39B1-490C-A688-621362FE9D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F3BB184-E8AA-4F00-8F82-4AF0C2330AF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37CEA8-9AB4-481C-BAFE-DC02A888E9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E88D8-B483-4F8F-AA67-921AB729E5D5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B7712E-F4A5-4882-AA25-428B32376B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2C2B96-C914-4D70-B76D-B6F04E4E52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D97CE-B315-4DF9-8D64-206F85F40F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67522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840925-21BF-4AAD-8EA3-C1D861F603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71EAAA4-A41D-44F7-ABF8-16AF37CA09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3820B42-D7AB-41C1-B880-1F100EDE12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2A2A5C-8440-46AC-819B-3ADC70DBA2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E88D8-B483-4F8F-AA67-921AB729E5D5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F7980F7-007A-4E86-A385-3C6B12A23B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930EC1-8E88-4904-8697-0E8AE13742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D97CE-B315-4DF9-8D64-206F85F40F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00201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E6DB25-D151-40CB-9DD7-88757B09EE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10E284C-9458-4B2C-8C07-C973044849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AE590B-8275-4680-BD42-EBB990CB1A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E88D8-B483-4F8F-AA67-921AB729E5D5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647CB7-D1A4-4123-A662-57091D29C2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4501E3-D5BA-4212-AF4F-D804A09E5D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D97CE-B315-4DF9-8D64-206F85F40F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2439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C5DF60D-1F7F-4CBA-8757-16316A930A5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AD27EBD-D0FC-4A41-A941-04F12ED37D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B16295-A990-489B-8137-DDA2632164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E88D8-B483-4F8F-AA67-921AB729E5D5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0FEE46-59CF-4150-A331-617E732DD5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FBE391-E12C-4D15-9A29-80775BCC9F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D97CE-B315-4DF9-8D64-206F85F40F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29381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2CBE20A-B863-483C-9E2A-562F8BED31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97770E-8B8D-442A-9355-82760C5EC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6E925C-D4CC-4823-976C-1058658AA53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2E88D8-B483-4F8F-AA67-921AB729E5D5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666840-954B-41E1-8532-E52A96C1BE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1555C8-DA35-43E3-90F7-4B463A5C941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FD97CE-B315-4DF9-8D64-206F85F40F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34717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2.png"/><Relationship Id="rId7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hyperlink" Target="https://www.bbc.co.uk/teach/class-clips-video/primary-science-how-are-bricks-made/z4sygwx" TargetMode="External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E606C37-5771-48E9-9CB1-E82324734900}"/>
              </a:ext>
            </a:extLst>
          </p:cNvPr>
          <p:cNvSpPr/>
          <p:nvPr/>
        </p:nvSpPr>
        <p:spPr>
          <a:xfrm>
            <a:off x="931179" y="268448"/>
            <a:ext cx="3842158" cy="1755843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 descr="Science – Tudor Grange Samworth Academy">
            <a:extLst>
              <a:ext uri="{FF2B5EF4-FFF2-40B4-BE49-F238E27FC236}">
                <a16:creationId xmlns:a16="http://schemas.microsoft.com/office/drawing/2014/main" id="{11B34BCB-048A-4A8A-9F03-95F26BEDB1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162" y="370382"/>
            <a:ext cx="3491393" cy="1557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DAC7404-E118-42CD-9BED-E437B3E7876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720" t="18226" r="17500" b="7278"/>
          <a:stretch/>
        </p:blipFill>
        <p:spPr>
          <a:xfrm>
            <a:off x="367542" y="3152204"/>
            <a:ext cx="5134063" cy="327054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F3F63BF-307A-4AB5-8742-169860FA18C3}"/>
              </a:ext>
            </a:extLst>
          </p:cNvPr>
          <p:cNvSpPr txBox="1"/>
          <p:nvPr/>
        </p:nvSpPr>
        <p:spPr>
          <a:xfrm>
            <a:off x="367542" y="2172749"/>
            <a:ext cx="51188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Century Gothic" panose="020B0502020202020204" pitchFamily="34" charset="0"/>
              </a:rPr>
              <a:t>Our new topic in Science is Materials! We will be looking at the different materials used to make houses and why they are most effective. Have a watch of the video below and then try and complete the activity on the right! </a:t>
            </a:r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507BD40F-0EB2-4C2A-ACCC-64BA79B24BE2}"/>
              </a:ext>
            </a:extLst>
          </p:cNvPr>
          <p:cNvSpPr/>
          <p:nvPr/>
        </p:nvSpPr>
        <p:spPr>
          <a:xfrm>
            <a:off x="4261607" y="2811470"/>
            <a:ext cx="226504" cy="112194"/>
          </a:xfrm>
          <a:prstGeom prst="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08E49BD-4618-4E1A-8A8A-3CF8F20293C1}"/>
              </a:ext>
            </a:extLst>
          </p:cNvPr>
          <p:cNvSpPr txBox="1"/>
          <p:nvPr/>
        </p:nvSpPr>
        <p:spPr>
          <a:xfrm>
            <a:off x="241706" y="6487618"/>
            <a:ext cx="5385733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dirty="0">
                <a:hlinkClick r:id="rId4"/>
              </a:rPr>
              <a:t>https://www.bbc.co.uk/teach/class-clips-video/primary-science-how-are-bricks-made/z4sygwx</a:t>
            </a:r>
            <a:endParaRPr lang="en-GB" sz="105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07A1FAF-1792-49CE-9EFB-33D6880DFD8C}"/>
              </a:ext>
            </a:extLst>
          </p:cNvPr>
          <p:cNvSpPr/>
          <p:nvPr/>
        </p:nvSpPr>
        <p:spPr>
          <a:xfrm>
            <a:off x="5810423" y="171700"/>
            <a:ext cx="6219390" cy="6463992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C171B1A-FFFD-4058-B1FF-032B6E0C6017}"/>
              </a:ext>
            </a:extLst>
          </p:cNvPr>
          <p:cNvSpPr txBox="1"/>
          <p:nvPr/>
        </p:nvSpPr>
        <p:spPr>
          <a:xfrm>
            <a:off x="5981350" y="370382"/>
            <a:ext cx="584310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Century Gothic" panose="020B0502020202020204" pitchFamily="34" charset="0"/>
              </a:rPr>
              <a:t>Try and use some recycled items from home to make your own little house! You could use: </a:t>
            </a:r>
          </a:p>
          <a:p>
            <a:pPr marL="171450" indent="-171450">
              <a:buFontTx/>
              <a:buChar char="-"/>
            </a:pPr>
            <a:r>
              <a:rPr lang="en-GB" sz="1100" dirty="0">
                <a:latin typeface="Century Gothic" panose="020B0502020202020204" pitchFamily="34" charset="0"/>
              </a:rPr>
              <a:t>Junk modelling items (like plastic bottles, cereal boxes, egg cartons, etc…), </a:t>
            </a:r>
          </a:p>
          <a:p>
            <a:pPr marL="171450" indent="-171450">
              <a:buFontTx/>
              <a:buChar char="-"/>
            </a:pPr>
            <a:r>
              <a:rPr lang="en-GB" sz="1100" dirty="0">
                <a:latin typeface="Century Gothic" panose="020B0502020202020204" pitchFamily="34" charset="0"/>
              </a:rPr>
              <a:t>You could make a house out of Lego, </a:t>
            </a:r>
          </a:p>
          <a:p>
            <a:pPr marL="171450" indent="-171450">
              <a:buFontTx/>
              <a:buChar char="-"/>
            </a:pPr>
            <a:r>
              <a:rPr lang="en-GB" sz="1100" dirty="0">
                <a:latin typeface="Century Gothic" panose="020B0502020202020204" pitchFamily="34" charset="0"/>
              </a:rPr>
              <a:t>You could use clay (if you have some)</a:t>
            </a:r>
          </a:p>
          <a:p>
            <a:pPr marL="171450" indent="-171450">
              <a:buFontTx/>
              <a:buChar char="-"/>
            </a:pPr>
            <a:r>
              <a:rPr lang="en-GB" sz="1100" dirty="0">
                <a:latin typeface="Century Gothic" panose="020B0502020202020204" pitchFamily="34" charset="0"/>
              </a:rPr>
              <a:t>You could even build your house on Minecraft </a:t>
            </a:r>
          </a:p>
          <a:p>
            <a:pPr marL="171450" indent="-171450">
              <a:buFontTx/>
              <a:buChar char="-"/>
            </a:pPr>
            <a:r>
              <a:rPr lang="en-GB" sz="1100" dirty="0">
                <a:latin typeface="Century Gothic" panose="020B0502020202020204" pitchFamily="34" charset="0"/>
              </a:rPr>
              <a:t>You could make a house out of an old shoebox </a:t>
            </a:r>
          </a:p>
          <a:p>
            <a:pPr marL="171450" indent="-171450">
              <a:buFontTx/>
              <a:buChar char="-"/>
            </a:pPr>
            <a:r>
              <a:rPr lang="en-GB" sz="1100" dirty="0">
                <a:latin typeface="Century Gothic" panose="020B0502020202020204" pitchFamily="34" charset="0"/>
              </a:rPr>
              <a:t>Or you can go old school and draw your house! </a:t>
            </a:r>
            <a:r>
              <a:rPr lang="en-GB" sz="1100" b="1" dirty="0">
                <a:latin typeface="Century Gothic" panose="020B0502020202020204" pitchFamily="34" charset="0"/>
              </a:rPr>
              <a:t>It’s up to you!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4904344-A188-4B7E-B5AC-8984B7B67528}"/>
              </a:ext>
            </a:extLst>
          </p:cNvPr>
          <p:cNvSpPr txBox="1"/>
          <p:nvPr/>
        </p:nvSpPr>
        <p:spPr>
          <a:xfrm>
            <a:off x="5981350" y="4253896"/>
            <a:ext cx="5843108" cy="2292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Century Gothic" panose="020B0502020202020204" pitchFamily="34" charset="0"/>
              </a:rPr>
              <a:t>Can you write up, to explain your design to an adult? If this was a real house, what materials would each part ideally be made from? Why? E.g. If I lived somewhere that suffered with terrible rainfall, why would it not be a good idea for me to make a roof out of soft clay? </a:t>
            </a:r>
          </a:p>
          <a:p>
            <a:endParaRPr lang="en-GB" sz="1100" dirty="0">
              <a:latin typeface="Century Gothic" panose="020B0502020202020204" pitchFamily="34" charset="0"/>
            </a:endParaRPr>
          </a:p>
          <a:p>
            <a:r>
              <a:rPr lang="en-GB" sz="1100" dirty="0">
                <a:latin typeface="Century Gothic" panose="020B0502020202020204" pitchFamily="34" charset="0"/>
              </a:rPr>
              <a:t>Remember to include:</a:t>
            </a:r>
          </a:p>
          <a:p>
            <a:pPr marL="171450" indent="-171450">
              <a:buFontTx/>
              <a:buChar char="-"/>
            </a:pPr>
            <a:r>
              <a:rPr lang="en-GB" sz="1100" dirty="0">
                <a:latin typeface="Century Gothic" panose="020B0502020202020204" pitchFamily="34" charset="0"/>
              </a:rPr>
              <a:t>At least four walls</a:t>
            </a:r>
          </a:p>
          <a:p>
            <a:pPr marL="171450" indent="-171450">
              <a:buFontTx/>
              <a:buChar char="-"/>
            </a:pPr>
            <a:r>
              <a:rPr lang="en-GB" sz="1100" dirty="0">
                <a:latin typeface="Century Gothic" panose="020B0502020202020204" pitchFamily="34" charset="0"/>
              </a:rPr>
              <a:t>Windows</a:t>
            </a:r>
          </a:p>
          <a:p>
            <a:pPr marL="171450" indent="-171450">
              <a:buFontTx/>
              <a:buChar char="-"/>
            </a:pPr>
            <a:r>
              <a:rPr lang="en-GB" sz="1100" dirty="0">
                <a:latin typeface="Century Gothic" panose="020B0502020202020204" pitchFamily="34" charset="0"/>
              </a:rPr>
              <a:t>A door</a:t>
            </a:r>
          </a:p>
          <a:p>
            <a:pPr marL="171450" indent="-171450">
              <a:buFontTx/>
              <a:buChar char="-"/>
            </a:pPr>
            <a:r>
              <a:rPr lang="en-GB" sz="1100" dirty="0">
                <a:latin typeface="Century Gothic" panose="020B0502020202020204" pitchFamily="34" charset="0"/>
              </a:rPr>
              <a:t>A roof</a:t>
            </a:r>
          </a:p>
          <a:p>
            <a:pPr marL="171450" indent="-171450">
              <a:buFontTx/>
              <a:buChar char="-"/>
            </a:pPr>
            <a:endParaRPr lang="en-GB" sz="1100" dirty="0">
              <a:latin typeface="Century Gothic" panose="020B0502020202020204" pitchFamily="34" charset="0"/>
            </a:endParaRPr>
          </a:p>
          <a:p>
            <a:r>
              <a:rPr lang="en-GB" sz="1100" dirty="0">
                <a:solidFill>
                  <a:schemeClr val="bg1"/>
                </a:solidFill>
                <a:latin typeface="Century Gothic" panose="020B0502020202020204" pitchFamily="34" charset="0"/>
              </a:rPr>
              <a:t>If you’re really proud of your creation, then remember you can take a picture, or make a video and send it to the class email address for us to see. </a:t>
            </a:r>
          </a:p>
        </p:txBody>
      </p:sp>
      <p:pic>
        <p:nvPicPr>
          <p:cNvPr id="1028" name="Picture 4" descr="Haunted House Junk model. (With images) | Junk modelling">
            <a:extLst>
              <a:ext uri="{FF2B5EF4-FFF2-40B4-BE49-F238E27FC236}">
                <a16:creationId xmlns:a16="http://schemas.microsoft.com/office/drawing/2014/main" id="{D69BFE32-5922-4299-B7BF-3A4628ECCD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0114" y="1991605"/>
            <a:ext cx="1129046" cy="1507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ottage | Junk modelling, Family crafts, Toddler art">
            <a:extLst>
              <a:ext uri="{FF2B5EF4-FFF2-40B4-BE49-F238E27FC236}">
                <a16:creationId xmlns:a16="http://schemas.microsoft.com/office/drawing/2014/main" id="{7A72B98F-5B20-421E-9A5C-7E50F89B4A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1096" y="1982699"/>
            <a:ext cx="1326973" cy="1369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Medieval Times (With images) | Clay art, Kids art projects, Clay ...">
            <a:extLst>
              <a:ext uri="{FF2B5EF4-FFF2-40B4-BE49-F238E27FC236}">
                <a16:creationId xmlns:a16="http://schemas.microsoft.com/office/drawing/2014/main" id="{4C100F36-5960-4A09-BD1E-747EAC7D11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5343" y="1841728"/>
            <a:ext cx="1514253" cy="1514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Year 1 Spring 2 Houses and Homes Topic">
            <a:extLst>
              <a:ext uri="{FF2B5EF4-FFF2-40B4-BE49-F238E27FC236}">
                <a16:creationId xmlns:a16="http://schemas.microsoft.com/office/drawing/2014/main" id="{D48E7312-04D1-4E0C-9F65-2C32189D51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2079" y="1860625"/>
            <a:ext cx="1342965" cy="1342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ow to Draw a House · Art Projects for Kids">
            <a:extLst>
              <a:ext uri="{FF2B5EF4-FFF2-40B4-BE49-F238E27FC236}">
                <a16:creationId xmlns:a16="http://schemas.microsoft.com/office/drawing/2014/main" id="{CF076F0D-CB76-4B6C-8CDA-311A53D232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9237" y="3122920"/>
            <a:ext cx="1442406" cy="1114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LEGO House (035) Building Instructions - LEGO Bricks How To Build ...">
            <a:extLst>
              <a:ext uri="{FF2B5EF4-FFF2-40B4-BE49-F238E27FC236}">
                <a16:creationId xmlns:a16="http://schemas.microsoft.com/office/drawing/2014/main" id="{1126A1B9-3F4A-48FA-8155-2051DED8278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83" r="20368"/>
          <a:stretch/>
        </p:blipFill>
        <p:spPr bwMode="auto">
          <a:xfrm>
            <a:off x="6761865" y="3137102"/>
            <a:ext cx="1154519" cy="1073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10 Cool Minecraft Houses to Build in Survival - EnderChest">
            <a:extLst>
              <a:ext uri="{FF2B5EF4-FFF2-40B4-BE49-F238E27FC236}">
                <a16:creationId xmlns:a16="http://schemas.microsoft.com/office/drawing/2014/main" id="{22238D0A-ECB2-4549-BA06-11A5C03E0A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4809" y="3152204"/>
            <a:ext cx="1477292" cy="1141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12133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261</Words>
  <Application>Microsoft Macintosh PowerPoint</Application>
  <PresentationFormat>Widescreen</PresentationFormat>
  <Paragraphs>18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Rebecca Otett</dc:creator>
  <cp:lastModifiedBy>Microsoft Office User</cp:lastModifiedBy>
  <cp:revision>3</cp:revision>
  <dcterms:created xsi:type="dcterms:W3CDTF">2020-06-01T08:42:41Z</dcterms:created>
  <dcterms:modified xsi:type="dcterms:W3CDTF">2020-06-01T10:05:02Z</dcterms:modified>
</cp:coreProperties>
</file>