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843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14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44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221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486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29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099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51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14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322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611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7E8CC-83CD-438A-8B0F-F42570F4E9FF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33935-165F-4728-8212-9377FBF76A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4347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099B00E-D673-45F8-81DA-A85E30201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" y="472440"/>
            <a:ext cx="6827520" cy="896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744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A1ED8E-21B5-42E0-BC56-4111B8FB70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2557"/>
            <a:ext cx="6858000" cy="8760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4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E96477-AC9F-4369-8282-BC61346EB5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" y="502920"/>
            <a:ext cx="6659880" cy="890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605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2020-06-19T20:35:05Z</dcterms:created>
  <dcterms:modified xsi:type="dcterms:W3CDTF">2020-06-19T20:38:59Z</dcterms:modified>
</cp:coreProperties>
</file>