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41"/>
    <p:restoredTop sz="93742"/>
  </p:normalViewPr>
  <p:slideViewPr>
    <p:cSldViewPr snapToGrid="0" snapToObjects="1">
      <p:cViewPr varScale="1">
        <p:scale>
          <a:sx n="129" d="100"/>
          <a:sy n="129" d="100"/>
        </p:scale>
        <p:origin x="3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DE093-66D0-574B-AAA0-FA36D548E2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47565C-FC0B-E141-A96D-33701F2F6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96E61C-FD8D-C04C-BBF3-45010B80C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4E0E2-D538-A442-B138-A97839FBA85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5B6B8-AB08-CA42-9B5C-B269CBE78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BD0A72-D5A2-424C-BEDC-2C4BA91D8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0FE37-83D4-6746-A5A4-399C1A8DB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792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B643FC-50EB-AB4B-AE9C-BAE860CFB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BEA378-E7D8-CA4E-A4E2-977DC979E6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4F7D95-ABF1-8641-8BD7-DB734E361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4E0E2-D538-A442-B138-A97839FBA85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F325CA-7D6A-D24E-AEA3-A3BAC55BB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65E00-F9F1-EA49-8420-B53111722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0FE37-83D4-6746-A5A4-399C1A8DB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722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14A1A-AD94-8A4E-BCFD-1D2F31F6E8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BEFBC1-0C20-8A47-89DF-107582AC4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2D4B21-D2EC-D748-A127-3CD706FB1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4E0E2-D538-A442-B138-A97839FBA85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302067-716A-8C41-9B46-BA3621726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03DF8D-000F-AB4B-8055-46FA22203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0FE37-83D4-6746-A5A4-399C1A8DB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33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666B5-DD38-2F4E-878F-ADC07DDF6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AB9CF2-4E40-364F-B753-7E24C61A8D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1EE1EE-3A9E-1748-AC1A-B4C2D5031F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15F988-1759-6D4F-A253-CEB354997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4E0E2-D538-A442-B138-A97839FBA85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302C9D-66BB-8849-A945-F3D2B4804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55F13C-FD2E-4D42-B229-4F05C5AF2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0FE37-83D4-6746-A5A4-399C1A8DB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575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C6EBF-DC45-B348-B68B-B5B37C0B5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7A4331-DC1B-7945-B635-8D4D9FCFEA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817866-2FC4-6F42-9A49-421E9EBE40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B12450-1B06-5E47-A97D-8862A566C8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081A47-B79F-7C4C-92A8-587DB717E4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5217450-CA19-3F45-86C1-92C5BA665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4E0E2-D538-A442-B138-A97839FBA85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A81B7B-7731-914D-935C-4DB17911D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C26040-C210-ED4D-A3F1-77801948B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0FE37-83D4-6746-A5A4-399C1A8DB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251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BA069-012F-5D4A-95D0-84A6BCE03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38C305-81F9-4747-8D05-41B69549E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4E0E2-D538-A442-B138-A97839FBA85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6F58A7-EBD0-734E-91F9-6A93691B4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40D732-A9D9-6347-8C3A-C5F6C4243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0FE37-83D4-6746-A5A4-399C1A8DB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26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C4EB6D-A14E-DA46-987D-CC2FF1796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4E0E2-D538-A442-B138-A97839FBA85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A7DCBD-8F50-BB4F-96A5-C96ABC616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8BF499-A67C-C44A-A334-6F6C93E92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0FE37-83D4-6746-A5A4-399C1A8DB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029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695468-7B25-A14B-A04D-D7069DBD3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4BE0FB-9AD5-3B4E-AF24-F266CB484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81BFDD-90B0-1F44-8B71-D4F1C9DF8B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5CE7F4-449E-214A-ABFF-0B5D19A8D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4E0E2-D538-A442-B138-A97839FBA85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E705E2-8E4D-F747-8143-F81A6DC3E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373DD-65E3-E540-8634-971FDA6AC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0FE37-83D4-6746-A5A4-399C1A8DB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297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44A81-2132-AC4A-B5F4-51101BC90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96EB4C-77CA-9D43-BA70-E802B56E08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27FF08-ABFB-D240-BD85-8F0D5BC8D5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CA1E0E-794D-E04C-893A-B6A210747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4E0E2-D538-A442-B138-A97839FBA85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3A405C-A124-F44B-AD2D-BF832908F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42FDF2-D93D-0448-B73F-C6AE71992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0FE37-83D4-6746-A5A4-399C1A8DB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616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B6D7D2-1F3C-A742-AEB1-9B9DB0777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0D43A3-E8FC-934E-8BF4-A4EA0ED59E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C76A39-646B-FF41-A4E4-A43A9E2B6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4E0E2-D538-A442-B138-A97839FBA85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FA3D96-F268-9246-A419-6E9820FFC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68295A-BCBE-E746-9388-C54816B27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0FE37-83D4-6746-A5A4-399C1A8DB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427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1277D4-8DB1-8941-9E43-ACB39C23E4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A10C2E-9271-3B4C-925E-E847FAC35E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51251E-D2AB-884C-873F-015FB7633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4E0E2-D538-A442-B138-A97839FBA85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D06259-3993-484D-9ECB-BDA6253D6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103E5A-5099-4B47-A44A-01E2E5EDB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0FE37-83D4-6746-A5A4-399C1A8DB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878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E9FF00-278B-1541-81D7-59135E5EE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4A627B-59D1-F547-8EE1-FA685BEF07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6FA564-71B5-634B-87D0-03307D32B0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4E0E2-D538-A442-B138-A97839FBA859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228D70-57B9-B144-8969-ABF3240A32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E49A4E-F716-3E4E-9818-88275B7B91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0FE37-83D4-6746-A5A4-399C1A8DB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169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bbc.co.uk/teach/school-radio/primary-school-songs-romans-roman-gods-and-goddesses/z7f3y9q" TargetMode="Externa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https://www.primaryresources.co.uk/history/images/shield2.GIF">
            <a:extLst>
              <a:ext uri="{FF2B5EF4-FFF2-40B4-BE49-F238E27FC236}">
                <a16:creationId xmlns:a16="http://schemas.microsoft.com/office/drawing/2014/main" id="{3E38A7FC-9915-9B4D-BCA6-FC849FF192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456" y="4291358"/>
            <a:ext cx="2540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www.primaryresources.co.uk/history/images/shield1.GIF">
            <a:extLst>
              <a:ext uri="{FF2B5EF4-FFF2-40B4-BE49-F238E27FC236}">
                <a16:creationId xmlns:a16="http://schemas.microsoft.com/office/drawing/2014/main" id="{1807F996-6745-E440-9EC7-743085468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3991" y="3585680"/>
            <a:ext cx="2540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B44F7C9-3A39-4641-A29A-8293FF7B6583}"/>
              </a:ext>
            </a:extLst>
          </p:cNvPr>
          <p:cNvSpPr/>
          <p:nvPr/>
        </p:nvSpPr>
        <p:spPr>
          <a:xfrm>
            <a:off x="284921" y="107108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When studying the Romans it you can become easily confused as to which gods are gods of what. Click on the link and have a look at the roles of the different Roman Gods.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4C7928E-1381-4A45-B84F-ACCDA119DB57}"/>
              </a:ext>
            </a:extLst>
          </p:cNvPr>
          <p:cNvSpPr/>
          <p:nvPr/>
        </p:nvSpPr>
        <p:spPr>
          <a:xfrm>
            <a:off x="1026036" y="134100"/>
            <a:ext cx="44149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Greek and Roman Gods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2C43187-17CC-8C41-B6AE-A269B7995A95}"/>
              </a:ext>
            </a:extLst>
          </p:cNvPr>
          <p:cNvSpPr/>
          <p:nvPr/>
        </p:nvSpPr>
        <p:spPr>
          <a:xfrm>
            <a:off x="284921" y="3976621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Task: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en-GB" dirty="0">
                <a:latin typeface="Century Gothic" panose="020B0502020202020204" pitchFamily="34" charset="0"/>
              </a:rPr>
              <a:t>Create a shield for one (or some) of the Roman Gods 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Century Gothic" panose="020B0502020202020204" pitchFamily="34" charset="0"/>
              </a:rPr>
              <a:t>Create YOUR shield. What would you have on there to represent you?  </a:t>
            </a:r>
          </a:p>
        </p:txBody>
      </p:sp>
      <p:pic>
        <p:nvPicPr>
          <p:cNvPr id="1027" name="Picture 3" descr="https://www.primaryresources.co.uk/history/images/shield3.GIF">
            <a:extLst>
              <a:ext uri="{FF2B5EF4-FFF2-40B4-BE49-F238E27FC236}">
                <a16:creationId xmlns:a16="http://schemas.microsoft.com/office/drawing/2014/main" id="{10BC84F9-DC11-AA4D-B3B6-547E8CADE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456" y="1163269"/>
            <a:ext cx="25400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primaryresources.co.uk/history/images/shield4.GIF">
            <a:extLst>
              <a:ext uri="{FF2B5EF4-FFF2-40B4-BE49-F238E27FC236}">
                <a16:creationId xmlns:a16="http://schemas.microsoft.com/office/drawing/2014/main" id="{E3297D0F-9969-ED47-98F0-6BCFCB2AF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3991" y="584015"/>
            <a:ext cx="2540000" cy="2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D9DFC9E-15F0-D34D-AECA-DBD57C11564C}"/>
              </a:ext>
            </a:extLst>
          </p:cNvPr>
          <p:cNvSpPr/>
          <p:nvPr/>
        </p:nvSpPr>
        <p:spPr>
          <a:xfrm>
            <a:off x="284921" y="2662350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  <a:hlinkClick r:id="rId6"/>
              </a:rPr>
              <a:t>https://www.bbc.co.uk/teach/school-radio/primary-school-songs-romans-roman-gods-and-goddesses/z7f3y9q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319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86</Words>
  <Application>Microsoft Macintosh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</cp:revision>
  <dcterms:created xsi:type="dcterms:W3CDTF">2020-06-29T09:13:25Z</dcterms:created>
  <dcterms:modified xsi:type="dcterms:W3CDTF">2020-06-29T09:19:27Z</dcterms:modified>
</cp:coreProperties>
</file>