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68"/>
    <p:restoredTop sz="94715"/>
  </p:normalViewPr>
  <p:slideViewPr>
    <p:cSldViewPr snapToGrid="0" snapToObjects="1">
      <p:cViewPr varScale="1">
        <p:scale>
          <a:sx n="84" d="100"/>
          <a:sy n="84" d="100"/>
        </p:scale>
        <p:origin x="34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663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756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540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949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75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019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79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78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782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85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64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EE4A4-F49F-064F-93B1-B5251B8E3EA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7FF7E-5716-3A45-82D7-F8A93B2B7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89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457B23A-26DA-9043-AEC4-79C515415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43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9CE964-0CBE-B941-9D7F-0E88E268B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48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852C21-906E-3F41-9B19-0DA9F96EE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55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CBD66F-7983-884C-8D20-70554E8BA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550"/>
            <a:ext cx="6858000" cy="923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18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1CE0A7-065F-6145-8AA5-CBD3F7A9A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" y="2444750"/>
            <a:ext cx="6680200" cy="501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4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Macintosh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2020-05-12T14:06:50Z</dcterms:created>
  <dcterms:modified xsi:type="dcterms:W3CDTF">2020-05-12T14:13:57Z</dcterms:modified>
</cp:coreProperties>
</file>