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6"/>
  </p:notesMasterIdLst>
  <p:sldIdLst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43"/>
  </p:normalViewPr>
  <p:slideViewPr>
    <p:cSldViewPr>
      <p:cViewPr varScale="1">
        <p:scale>
          <a:sx n="90" d="100"/>
          <a:sy n="90" d="100"/>
        </p:scale>
        <p:origin x="1744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FFA71A-5021-41C2-BF33-92B8F29338AA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52F0C7-C4E0-489B-A594-93228904B1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004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270A13-18C1-F043-8B40-7982B7D7100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820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7169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4914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407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2031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6344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7441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896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308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653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77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55D7C5A-CDFC-4023-95C4-B8AD0E40EF2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577231B-8CF4-4717-AFB4-0BA154325D2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D1FE6-B0AC-4859-9921-D13FE3CD890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41657-953D-4CE8-8632-820743CB8A2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962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481" y="20252"/>
            <a:ext cx="8229600" cy="1143000"/>
          </a:xfrm>
        </p:spPr>
        <p:txBody>
          <a:bodyPr>
            <a:normAutofit/>
          </a:bodyPr>
          <a:lstStyle/>
          <a:p>
            <a:r>
              <a:rPr lang="en-GB" sz="4400" b="0" u="sng" dirty="0">
                <a:latin typeface="Comic Sans MS" panose="030F0702030302020204" pitchFamily="66" charset="0"/>
              </a:rPr>
              <a:t>Ecosystems of the World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08185" y="1196752"/>
            <a:ext cx="3672408" cy="202003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Starter Task: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Describe</a:t>
            </a: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what you think an ecosystem is. </a:t>
            </a:r>
            <a:r>
              <a:rPr lang="en-GB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Write your definition in a full sentence. 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r="35824" b="27709"/>
          <a:stretch/>
        </p:blipFill>
        <p:spPr>
          <a:xfrm>
            <a:off x="4042940" y="1196752"/>
            <a:ext cx="2767395" cy="20862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28" y="1196753"/>
            <a:ext cx="2449023" cy="20862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50398" t="46743"/>
          <a:stretch/>
        </p:blipFill>
        <p:spPr>
          <a:xfrm>
            <a:off x="6655198" y="3155147"/>
            <a:ext cx="2531073" cy="22055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10497" t="15004" b="33965"/>
          <a:stretch/>
        </p:blipFill>
        <p:spPr>
          <a:xfrm>
            <a:off x="4042939" y="3155147"/>
            <a:ext cx="2767395" cy="22094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6785" y="3425634"/>
            <a:ext cx="3643808" cy="1938992"/>
          </a:xfrm>
          <a:prstGeom prst="rect">
            <a:avLst/>
          </a:prstGeom>
          <a:solidFill>
            <a:schemeClr val="bg2"/>
          </a:solidFill>
          <a:ln w="57150">
            <a:prstDash val="lg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Key words to use in the task: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environment, living, natural, plant, animal, weather.</a:t>
            </a:r>
          </a:p>
        </p:txBody>
      </p:sp>
    </p:spTree>
    <p:extLst>
      <p:ext uri="{BB962C8B-B14F-4D97-AF65-F5344CB8AC3E}">
        <p14:creationId xmlns:p14="http://schemas.microsoft.com/office/powerpoint/2010/main" val="2981767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THf5wI8dP6Q/TVwnCc8BF5I/AAAAAAAAATA/C2qFvHjIITA/s1600/tropical-rainfores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38"/>
            <a:ext cx="9144000" cy="68442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3614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TROPICAL RAINFOREST</a:t>
            </a:r>
          </a:p>
        </p:txBody>
      </p:sp>
      <p:pic>
        <p:nvPicPr>
          <p:cNvPr id="2050" name="Picture 2" descr="http://3.bp.blogspot.com/-THf5wI8dP6Q/TVwnCc8BF5I/AAAAAAAAATA/C2qFvHjIITA/s1600/tropical-rainfore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6917" y="1268760"/>
            <a:ext cx="5774780" cy="4968552"/>
          </a:xfrm>
          <a:prstGeom prst="rect">
            <a:avLst/>
          </a:prstGeom>
          <a:noFill/>
        </p:spPr>
      </p:pic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3306917" cy="4968552"/>
          </a:xfrm>
        </p:spPr>
        <p:txBody>
          <a:bodyPr>
            <a:normAutofit fontScale="92500"/>
          </a:bodyPr>
          <a:lstStyle/>
          <a:p>
            <a:pPr marL="273050" indent="-273050"/>
            <a:r>
              <a:rPr lang="en-GB" sz="2600" b="1" dirty="0"/>
              <a:t>Vegetation</a:t>
            </a:r>
            <a:r>
              <a:rPr lang="en-GB" sz="2600" dirty="0"/>
              <a:t> – dense, lots of species (banana and rubber trees).</a:t>
            </a:r>
          </a:p>
          <a:p>
            <a:pPr marL="273050" indent="-273050"/>
            <a:r>
              <a:rPr lang="en-GB" sz="2600" b="1" dirty="0"/>
              <a:t>Animals</a:t>
            </a:r>
            <a:r>
              <a:rPr lang="en-GB" sz="2600" dirty="0"/>
              <a:t> – lots of species (apes, parrots, sloths, jaguars and alligators).</a:t>
            </a:r>
          </a:p>
          <a:p>
            <a:pPr marL="273050" indent="-273050"/>
            <a:r>
              <a:rPr lang="en-GB" sz="2600" b="1" dirty="0"/>
              <a:t>Climate</a:t>
            </a:r>
            <a:r>
              <a:rPr lang="en-GB" sz="2600" dirty="0"/>
              <a:t> – hot and wet (humid). No seasons.</a:t>
            </a:r>
          </a:p>
          <a:p>
            <a:pPr marL="273050" indent="-273050"/>
            <a:r>
              <a:rPr lang="en-GB" sz="2600" b="1" dirty="0"/>
              <a:t>Location</a:t>
            </a:r>
            <a:r>
              <a:rPr lang="en-GB" sz="2600" dirty="0"/>
              <a:t> – equator.</a:t>
            </a:r>
          </a:p>
          <a:p>
            <a:pPr marL="273050" indent="-273050"/>
            <a:r>
              <a:rPr lang="en-GB" sz="2600" b="1" dirty="0"/>
              <a:t>Human interaction?</a:t>
            </a:r>
          </a:p>
        </p:txBody>
      </p:sp>
    </p:spTree>
    <p:extLst>
      <p:ext uri="{BB962C8B-B14F-4D97-AF65-F5344CB8AC3E}">
        <p14:creationId xmlns:p14="http://schemas.microsoft.com/office/powerpoint/2010/main" val="1984502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room42.wikispaces.com/file/view/2.jpg/33517415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6717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b="1" dirty="0"/>
              <a:t>SAVANNA</a:t>
            </a:r>
          </a:p>
        </p:txBody>
      </p:sp>
      <p:pic>
        <p:nvPicPr>
          <p:cNvPr id="4" name="Picture 2" descr="http://room42.wikispaces.com/file/view/2.jpg/33517415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912" y="1340768"/>
            <a:ext cx="5364088" cy="496855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4797152"/>
            <a:ext cx="4572000" cy="3231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endParaRPr lang="en-GB" dirty="0">
              <a:latin typeface="Arial" charset="0"/>
              <a:cs typeface="Arial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340768"/>
            <a:ext cx="3779912" cy="51125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b="1" dirty="0"/>
              <a:t>Climate</a:t>
            </a:r>
            <a:r>
              <a:rPr lang="en-GB" sz="2600" dirty="0"/>
              <a:t> – warm all year (20-35°C). Two seasons – heavy rain in wet season &amp; very little rain in dry season.</a:t>
            </a:r>
          </a:p>
          <a:p>
            <a:r>
              <a:rPr lang="en-GB" sz="2600" b="1" dirty="0"/>
              <a:t>Vegetation</a:t>
            </a:r>
            <a:r>
              <a:rPr lang="en-GB" sz="2600" dirty="0"/>
              <a:t> – grass, trees and flowers in wet season. Very little in dry season.  </a:t>
            </a:r>
          </a:p>
          <a:p>
            <a:r>
              <a:rPr lang="en-GB" sz="2600" b="1" dirty="0"/>
              <a:t>Animals</a:t>
            </a:r>
            <a:r>
              <a:rPr lang="en-GB" sz="2600" dirty="0"/>
              <a:t> – most animals are fast (zebra, gazelles, </a:t>
            </a:r>
            <a:r>
              <a:rPr lang="en-GB" sz="2600" dirty="0" err="1"/>
              <a:t>wildebeast</a:t>
            </a:r>
            <a:r>
              <a:rPr lang="en-GB" sz="2600" dirty="0"/>
              <a:t>, lions, hyenas and cheetahs).</a:t>
            </a:r>
          </a:p>
          <a:p>
            <a:r>
              <a:rPr lang="en-GB" sz="2600" b="1" dirty="0"/>
              <a:t>Location</a:t>
            </a:r>
            <a:r>
              <a:rPr lang="en-GB" sz="2600" dirty="0"/>
              <a:t> – either side of the equator.</a:t>
            </a:r>
          </a:p>
          <a:p>
            <a:r>
              <a:rPr lang="en-GB" sz="2600" b="1" dirty="0"/>
              <a:t>Human interaction?</a:t>
            </a:r>
          </a:p>
        </p:txBody>
      </p:sp>
    </p:spTree>
    <p:extLst>
      <p:ext uri="{BB962C8B-B14F-4D97-AF65-F5344CB8AC3E}">
        <p14:creationId xmlns:p14="http://schemas.microsoft.com/office/powerpoint/2010/main" val="370642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saharamet.org/desert/sahara/sahar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8161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DESERT</a:t>
            </a:r>
          </a:p>
        </p:txBody>
      </p:sp>
      <p:pic>
        <p:nvPicPr>
          <p:cNvPr id="5" name="Picture 2" descr="http://www.kbears.com/climates/dese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1484783"/>
            <a:ext cx="5220072" cy="4356761"/>
          </a:xfrm>
          <a:prstGeom prst="rect">
            <a:avLst/>
          </a:prstGeom>
          <a:noFill/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0" y="1484784"/>
            <a:ext cx="3923928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b="1" dirty="0"/>
              <a:t>Climate</a:t>
            </a:r>
            <a:r>
              <a:rPr lang="en-GB" sz="2600" dirty="0"/>
              <a:t> – very hot with very little rain.</a:t>
            </a:r>
          </a:p>
          <a:p>
            <a:r>
              <a:rPr lang="en-GB" sz="2600" b="1" dirty="0"/>
              <a:t>Vegetation</a:t>
            </a:r>
            <a:r>
              <a:rPr lang="en-GB" sz="2600" dirty="0"/>
              <a:t> – very little vegetation.</a:t>
            </a:r>
          </a:p>
          <a:p>
            <a:r>
              <a:rPr lang="en-GB" sz="2600" b="1" dirty="0"/>
              <a:t>Animals</a:t>
            </a:r>
            <a:r>
              <a:rPr lang="en-GB" sz="2600" dirty="0"/>
              <a:t> – very few. Only burrowing animals that surface after dark.</a:t>
            </a:r>
          </a:p>
          <a:p>
            <a:r>
              <a:rPr lang="en-GB" sz="2600" b="1" dirty="0"/>
              <a:t>Location</a:t>
            </a:r>
            <a:r>
              <a:rPr lang="en-GB" sz="2600" dirty="0"/>
              <a:t> – near the tropics.</a:t>
            </a:r>
          </a:p>
          <a:p>
            <a:r>
              <a:rPr lang="en-GB" sz="2600" b="1" dirty="0"/>
              <a:t>Human interaction?</a:t>
            </a:r>
          </a:p>
        </p:txBody>
      </p:sp>
    </p:spTree>
    <p:extLst>
      <p:ext uri="{BB962C8B-B14F-4D97-AF65-F5344CB8AC3E}">
        <p14:creationId xmlns:p14="http://schemas.microsoft.com/office/powerpoint/2010/main" val="281267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l_fi" descr="http://room42.wikispaces.com/file/view/frozen-tundra_60.jpg/34424225/frozen-tundra_6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07" y="0"/>
            <a:ext cx="914870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8794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TUNDRA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4797152"/>
            <a:ext cx="4572000" cy="3231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endParaRPr lang="en-GB" dirty="0">
              <a:latin typeface="Arial" charset="0"/>
              <a:cs typeface="Arial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484784"/>
            <a:ext cx="3995936" cy="53732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b="1" dirty="0"/>
              <a:t>Climate</a:t>
            </a:r>
            <a:r>
              <a:rPr lang="en-GB" sz="2600" dirty="0"/>
              <a:t> – very cold, very dry, strong winds. The soil is permanently frozen (permafrost).</a:t>
            </a:r>
          </a:p>
          <a:p>
            <a:r>
              <a:rPr lang="en-GB" sz="2600" b="1" dirty="0"/>
              <a:t>Vegetation</a:t>
            </a:r>
            <a:r>
              <a:rPr lang="en-GB" sz="2600" dirty="0"/>
              <a:t> – very little and small in size.</a:t>
            </a:r>
          </a:p>
          <a:p>
            <a:r>
              <a:rPr lang="en-GB" sz="2600" b="1" dirty="0"/>
              <a:t>Animals</a:t>
            </a:r>
            <a:r>
              <a:rPr lang="en-GB" sz="2600" dirty="0"/>
              <a:t> – bears, foxes, ox, reindeer. </a:t>
            </a:r>
          </a:p>
          <a:p>
            <a:r>
              <a:rPr lang="en-GB" sz="2600" b="1" dirty="0"/>
              <a:t>Location</a:t>
            </a:r>
            <a:r>
              <a:rPr lang="en-GB" sz="2600" dirty="0"/>
              <a:t> – polar regions and mountains.</a:t>
            </a:r>
          </a:p>
          <a:p>
            <a:r>
              <a:rPr lang="en-GB" sz="2600" b="1" dirty="0"/>
              <a:t>Human interaction?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2177" t="30236" r="16547" b="5243"/>
          <a:stretch/>
        </p:blipFill>
        <p:spPr>
          <a:xfrm>
            <a:off x="3946398" y="1628800"/>
            <a:ext cx="519760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8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marietta.edu/~biol/biomes/images/alpine/cforestm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4D8F0-85EE-4F52-8572-048B9A745C34}" type="slidenum">
              <a:rPr lang="en-US" sz="4400" smtClean="0">
                <a:solidFill>
                  <a:srgbClr val="FF0000"/>
                </a:solidFill>
              </a:rPr>
              <a:pPr/>
              <a:t>10</a:t>
            </a:fld>
            <a:endParaRPr lang="en-US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046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b="1" dirty="0"/>
              <a:t>CONIFEROUS 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4797152"/>
            <a:ext cx="4572000" cy="3231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endParaRPr lang="en-GB" dirty="0">
              <a:latin typeface="Arial" charset="0"/>
              <a:cs typeface="Arial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412776"/>
            <a:ext cx="3995936" cy="50405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b="1" dirty="0"/>
              <a:t>Climate</a:t>
            </a:r>
            <a:r>
              <a:rPr lang="en-GB" sz="2600" dirty="0"/>
              <a:t> – very cold snowy winters, short warm summers with rain. </a:t>
            </a:r>
          </a:p>
          <a:p>
            <a:r>
              <a:rPr lang="en-GB" sz="2600" b="1" dirty="0"/>
              <a:t>Vegetation</a:t>
            </a:r>
            <a:r>
              <a:rPr lang="en-GB" sz="2600" dirty="0"/>
              <a:t> – many trees but few different species (pine, spruce and fir).  </a:t>
            </a:r>
            <a:r>
              <a:rPr lang="en-GB" sz="2600" u="sng" dirty="0"/>
              <a:t>They never loose their needles.</a:t>
            </a:r>
          </a:p>
          <a:p>
            <a:r>
              <a:rPr lang="en-GB" sz="2600" b="1" dirty="0"/>
              <a:t>Animals</a:t>
            </a:r>
            <a:r>
              <a:rPr lang="en-GB" sz="2600" dirty="0"/>
              <a:t> – lynx, wolverines, bobcats, squirrels, deer, elk, moose.</a:t>
            </a:r>
          </a:p>
          <a:p>
            <a:r>
              <a:rPr lang="en-GB" sz="2600" b="1" dirty="0"/>
              <a:t>Location</a:t>
            </a:r>
            <a:r>
              <a:rPr lang="en-GB" sz="2600" dirty="0"/>
              <a:t> – north of Eurasia and North America. Just below the tundra biome.</a:t>
            </a:r>
          </a:p>
          <a:p>
            <a:r>
              <a:rPr lang="en-GB" sz="2600" b="1" dirty="0"/>
              <a:t>Human interaction?</a:t>
            </a:r>
          </a:p>
        </p:txBody>
      </p:sp>
      <p:pic>
        <p:nvPicPr>
          <p:cNvPr id="8" name="Picture 2" descr="http://www.marietta.edu/~biol/biomes/images/alpine/cforestm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9425" y="1484784"/>
            <a:ext cx="5184575" cy="4752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129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06" y="71414"/>
            <a:ext cx="8929718" cy="765298"/>
          </a:xfrm>
        </p:spPr>
        <p:txBody>
          <a:bodyPr>
            <a:normAutofit/>
          </a:bodyPr>
          <a:lstStyle/>
          <a:p>
            <a:r>
              <a:rPr lang="en-GB" sz="3900" b="1" dirty="0">
                <a:latin typeface="Berlin Sans FB Demi" pitchFamily="34" charset="0"/>
              </a:rPr>
              <a:t>TUNDRA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57158" y="135730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474" y="0"/>
            <a:ext cx="91924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43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DECIDUOUS FOREST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4797152"/>
            <a:ext cx="4572000" cy="3231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endParaRPr lang="en-GB" dirty="0">
              <a:latin typeface="Arial" charset="0"/>
              <a:cs typeface="Arial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484784"/>
            <a:ext cx="3907507" cy="53732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b="1" dirty="0"/>
              <a:t>Climate</a:t>
            </a:r>
            <a:r>
              <a:rPr lang="en-GB" sz="2600" dirty="0"/>
              <a:t> – warm summers, mild winters, four seasons.</a:t>
            </a:r>
          </a:p>
          <a:p>
            <a:r>
              <a:rPr lang="en-GB" sz="2600" b="1" dirty="0"/>
              <a:t>Vegetation</a:t>
            </a:r>
            <a:r>
              <a:rPr lang="en-GB" sz="2600" dirty="0"/>
              <a:t> – lots (moss, ferns, shrubs and oak, birch and beech trees). Leaves on the trees change colour in autumn and fall off during winter. </a:t>
            </a:r>
          </a:p>
          <a:p>
            <a:r>
              <a:rPr lang="en-GB" sz="2600" b="1" dirty="0"/>
              <a:t>Animals</a:t>
            </a:r>
            <a:r>
              <a:rPr lang="en-GB" sz="2600" dirty="0"/>
              <a:t> – lots (insects, slugs, frogs, birds, raccoons, deer, foxes).</a:t>
            </a:r>
          </a:p>
          <a:p>
            <a:r>
              <a:rPr lang="en-GB" sz="2600" b="1" dirty="0"/>
              <a:t>Location</a:t>
            </a:r>
            <a:r>
              <a:rPr lang="en-GB" sz="2600" dirty="0"/>
              <a:t> – eastern North America, middle of Europe, parts of Asia.</a:t>
            </a:r>
          </a:p>
          <a:p>
            <a:r>
              <a:rPr lang="en-GB" sz="2600" b="1" dirty="0"/>
              <a:t>Human interaction – look familiar?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7507" y="1484784"/>
            <a:ext cx="5212061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7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242</TotalTime>
  <Words>408</Words>
  <Application>Microsoft Macintosh PowerPoint</Application>
  <PresentationFormat>On-screen Show (4:3)</PresentationFormat>
  <Paragraphs>44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Berlin Sans FB Demi</vt:lpstr>
      <vt:lpstr>Calibri</vt:lpstr>
      <vt:lpstr>Comic Sans MS</vt:lpstr>
      <vt:lpstr>Lucida Sans Unicode</vt:lpstr>
      <vt:lpstr>Verdana</vt:lpstr>
      <vt:lpstr>Wingdings 2</vt:lpstr>
      <vt:lpstr>Wingdings 3</vt:lpstr>
      <vt:lpstr>Concourse</vt:lpstr>
      <vt:lpstr>Office Theme</vt:lpstr>
      <vt:lpstr>Ecosystems of the World</vt:lpstr>
      <vt:lpstr>PowerPoint Presentation</vt:lpstr>
      <vt:lpstr>TROPICAL RAINFOREST</vt:lpstr>
      <vt:lpstr>PowerPoint Presentation</vt:lpstr>
      <vt:lpstr>SAVANNA</vt:lpstr>
      <vt:lpstr>PowerPoint Presentation</vt:lpstr>
      <vt:lpstr>DESERT</vt:lpstr>
      <vt:lpstr>PowerPoint Presentation</vt:lpstr>
      <vt:lpstr>TUNDRA</vt:lpstr>
      <vt:lpstr>PowerPoint Presentation</vt:lpstr>
      <vt:lpstr>CONIFEROUS FOREST</vt:lpstr>
      <vt:lpstr>TUNDRA</vt:lpstr>
      <vt:lpstr>DECIDUOUS FOREST</vt:lpstr>
    </vt:vector>
  </TitlesOfParts>
  <Company>Authorised Users Only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Ecosystems of the World</dc:title>
  <dc:creator>J Reevell</dc:creator>
  <cp:lastModifiedBy>Microsoft Office User</cp:lastModifiedBy>
  <cp:revision>13</cp:revision>
  <dcterms:created xsi:type="dcterms:W3CDTF">2015-05-26T12:30:37Z</dcterms:created>
  <dcterms:modified xsi:type="dcterms:W3CDTF">2020-05-14T19:56:35Z</dcterms:modified>
</cp:coreProperties>
</file>