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8" r:id="rId3"/>
    <p:sldId id="257" r:id="rId4"/>
  </p:sldIdLst>
  <p:sldSz cx="6858000" cy="9906000" type="A4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268"/>
    <p:restoredTop sz="94674"/>
  </p:normalViewPr>
  <p:slideViewPr>
    <p:cSldViewPr snapToGrid="0" snapToObjects="1">
      <p:cViewPr varScale="1">
        <p:scale>
          <a:sx n="84" d="100"/>
          <a:sy n="84" d="100"/>
        </p:scale>
        <p:origin x="3408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6E0BCD-8FF5-B046-81C9-9F3E45B2A49D}" type="datetimeFigureOut">
              <a:rPr lang="en-GB" smtClean="0"/>
              <a:t>08/05/2020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F5B58-51BF-DC41-9032-E47F1D3E41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31403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6E0BCD-8FF5-B046-81C9-9F3E45B2A49D}" type="datetimeFigureOut">
              <a:rPr lang="en-GB" smtClean="0"/>
              <a:t>08/05/2020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F5B58-51BF-DC41-9032-E47F1D3E41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15222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6E0BCD-8FF5-B046-81C9-9F3E45B2A49D}" type="datetimeFigureOut">
              <a:rPr lang="en-GB" smtClean="0"/>
              <a:t>08/05/2020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F5B58-51BF-DC41-9032-E47F1D3E41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11061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6E0BCD-8FF5-B046-81C9-9F3E45B2A49D}" type="datetimeFigureOut">
              <a:rPr lang="en-GB" smtClean="0"/>
              <a:t>08/05/2020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F5B58-51BF-DC41-9032-E47F1D3E41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40520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6E0BCD-8FF5-B046-81C9-9F3E45B2A49D}" type="datetimeFigureOut">
              <a:rPr lang="en-GB" smtClean="0"/>
              <a:t>08/05/2020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F5B58-51BF-DC41-9032-E47F1D3E41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55759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6E0BCD-8FF5-B046-81C9-9F3E45B2A49D}" type="datetimeFigureOut">
              <a:rPr lang="en-GB" smtClean="0"/>
              <a:t>08/05/2020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F5B58-51BF-DC41-9032-E47F1D3E41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38831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6E0BCD-8FF5-B046-81C9-9F3E45B2A49D}" type="datetimeFigureOut">
              <a:rPr lang="en-GB" smtClean="0"/>
              <a:t>08/05/2020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F5B58-51BF-DC41-9032-E47F1D3E41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78493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6E0BCD-8FF5-B046-81C9-9F3E45B2A49D}" type="datetimeFigureOut">
              <a:rPr lang="en-GB" smtClean="0"/>
              <a:t>08/05/2020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F5B58-51BF-DC41-9032-E47F1D3E41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6311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6E0BCD-8FF5-B046-81C9-9F3E45B2A49D}" type="datetimeFigureOut">
              <a:rPr lang="en-GB" smtClean="0"/>
              <a:t>08/05/2020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F5B58-51BF-DC41-9032-E47F1D3E41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6621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6E0BCD-8FF5-B046-81C9-9F3E45B2A49D}" type="datetimeFigureOut">
              <a:rPr lang="en-GB" smtClean="0"/>
              <a:t>08/05/2020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F5B58-51BF-DC41-9032-E47F1D3E41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43000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6E0BCD-8FF5-B046-81C9-9F3E45B2A49D}" type="datetimeFigureOut">
              <a:rPr lang="en-GB" smtClean="0"/>
              <a:t>08/05/2020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F5B58-51BF-DC41-9032-E47F1D3E41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78364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6E0BCD-8FF5-B046-81C9-9F3E45B2A49D}" type="datetimeFigureOut">
              <a:rPr lang="en-GB" smtClean="0"/>
              <a:t>08/05/2020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EF5B58-51BF-DC41-9032-E47F1D3E41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05635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2B93040A-B3E0-F34D-9EB3-1D8F1F9073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9624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6917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A7EB552-3E72-A144-B26E-EF532C6992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74284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82A147A-471E-354B-9C23-EA9BD303A3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1148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01260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0</Words>
  <Application>Microsoft Macintosh PowerPoint</Application>
  <PresentationFormat>A4 Paper (210x297 mm)</PresentationFormat>
  <Paragraphs>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Microsoft Office User</cp:lastModifiedBy>
  <cp:revision>2</cp:revision>
  <dcterms:created xsi:type="dcterms:W3CDTF">2020-05-08T22:37:43Z</dcterms:created>
  <dcterms:modified xsi:type="dcterms:W3CDTF">2020-05-08T22:39:25Z</dcterms:modified>
</cp:coreProperties>
</file>