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003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531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883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026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503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498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60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767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738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426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603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45D88-4E08-41AF-8848-3A78926AF5E7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86BD6-6059-48DF-A34B-53DE428FE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288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168CFB-2CE2-4434-9C26-98E19B03DA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16" y="78608"/>
            <a:ext cx="6769170" cy="973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10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E01E07-9B90-40E2-82A7-CEC307FDD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40" y="575310"/>
            <a:ext cx="5151120" cy="875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184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D86D10-9D54-4437-A79E-C8880F507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990" y="746760"/>
            <a:ext cx="5494020" cy="841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944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1</cp:revision>
  <dcterms:created xsi:type="dcterms:W3CDTF">2020-06-01T07:48:21Z</dcterms:created>
  <dcterms:modified xsi:type="dcterms:W3CDTF">2020-06-01T07:53:18Z</dcterms:modified>
</cp:coreProperties>
</file>