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16D0D-55BE-4828-9C0E-DB55C4E98B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45519C-D29E-452D-ACB6-F01374806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9B43C1-6B6C-49BA-92D6-04914BFAA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63F2E-0EB2-4A2F-BC49-3778648478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A0061-4550-473F-8C52-AE11C9CFF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054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F4F40-CED8-4973-92F4-5F423FB69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B83A06-810F-4FDA-A376-790BF6A98E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E137B-09A5-4E91-B914-19D2DB930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113B8A-53CD-475A-ADE9-9DB824E50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390CCD-15A0-4915-8752-A9AFA3E89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21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CDB11A-C8FC-41C0-8524-E612F478A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EF5CAD-21CA-4741-8CCB-AD94674D48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939F7C-5BA8-40A5-AD1E-2760F4A51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2D3D87-9E3E-4A79-9E16-E16734983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33B279-178F-4CB4-8CB6-7C208E6F8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91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9C1DC-A4CC-42C4-81F8-71CC45552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7AA03C-552E-4DCF-A25D-5A98B4015A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5B2D66-8D49-4925-8D75-D8A10289FD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509C1F-2B45-486B-A0F1-3EF0415D17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FEB253-9508-4640-B700-18BE039F2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E793CD-DE09-4714-BF10-3692CA318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503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2CA51-F76B-47C1-B16F-C96DB6200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B4A7CA-3F79-4308-A48D-7E638BE134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3237B7-0865-4708-879C-DC41E6333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7BB5C9-06E4-4E5D-8A5D-047FE25208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1F03C8-D605-49B0-91CF-FBA169C5DA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32DC5B-96A3-4AAD-B9A5-73E5D5B89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835F1B-058E-412D-BF17-707160147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368E9C-CF70-43F9-BA26-9FB4E5D7D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039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33651-173D-4EA4-98B9-AE3849371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E986C3-1E65-4530-A189-8374A6A4F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B4A1F4-F71A-4622-814C-5F593E33A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74FBC2-63A4-4BE5-B419-E4D5E5A82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89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54229E-8D1D-4CB8-8CDC-02ECD97EE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F95F01-503A-44C2-9343-D47FDAAA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6911AD-904B-425C-8D33-494BF866C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305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8362E-CF4E-4F36-BE6D-502C596DF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DBA85-F6E8-4FDE-9B9C-69BBD2E0F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B2D5D0-2BD0-430E-BA61-12A1DE5CBF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82AD60-2465-4375-B11D-F47FC81B9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5CF6DC-46FA-47A9-AAC7-019837948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BABE57-1DD9-4778-9014-5244A03CD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497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947B2-0B41-46D6-B99C-C4D8EB3F2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56304D-016F-4464-98F8-2CD37504EE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7FAA14-39E6-4480-AD64-B5549C6D3F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9466E5-0B71-451B-B16D-E9A6A526D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AEAC7C-9364-4EC4-BC79-6BE1D47AC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F1EA5F-0FBA-48ED-8BB7-F077B78F4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720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E694B-1AAE-4FDD-9FAD-C4F428988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25AC9C-BD39-4510-8296-CA21968D80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7FC46D-9802-4F7D-AEF3-8FF13310DA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34151-58B7-4A5F-B588-FCFE9F07B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E5ABDF-5078-49F7-BCD5-5BDF9DE2D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7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21CECA-1CA2-487E-AFC5-C81DF80435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0446E1-9467-4CB4-BABB-D3C58F7418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D061D1-0CAB-4673-822F-2DA45C191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432E9A-E09C-4D8E-A904-106258A75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62FF97-5B3B-4A1C-A526-D64237C42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190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C497F82-8DB4-4A65-8EE0-DBE166AAB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8E3A15-A4B2-405F-8304-4FB351391D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93DFA8-A583-4D10-B756-9D4C60D8FB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A7799-9E35-4BDA-9223-EA554707EC04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6D3786-13FD-4AB7-902D-A631AA83FB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874C4-74EB-4A5D-858D-4F75DB431F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FF454-E8E0-4086-A3A2-E44C130566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439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39F345-0D82-461E-9667-E6A90C186B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133" t="3425" r="32431" b="5444"/>
          <a:stretch/>
        </p:blipFill>
        <p:spPr>
          <a:xfrm>
            <a:off x="1030572" y="58509"/>
            <a:ext cx="4700319" cy="67994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FA6927-B84E-4297-80B3-D7E51DBA42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996" t="3424" r="32018" b="5444"/>
          <a:stretch/>
        </p:blipFill>
        <p:spPr>
          <a:xfrm>
            <a:off x="6400802" y="58509"/>
            <a:ext cx="4773334" cy="6799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356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2FF91B6-AC50-43FF-A1FD-5523059588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133" t="3303" r="32018" b="4832"/>
          <a:stretch/>
        </p:blipFill>
        <p:spPr>
          <a:xfrm>
            <a:off x="847288" y="29945"/>
            <a:ext cx="4708668" cy="67873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B0740E-8F4B-47F0-8A77-E66EF4595C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915" t="3649" r="31755" b="5709"/>
          <a:stretch/>
        </p:blipFill>
        <p:spPr>
          <a:xfrm>
            <a:off x="6356058" y="20813"/>
            <a:ext cx="4843245" cy="679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822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E3CDEA-8207-4A5E-A42D-DCBA673AF8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926" t="3425" r="31812" b="5321"/>
          <a:stretch/>
        </p:blipFill>
        <p:spPr>
          <a:xfrm>
            <a:off x="1065403" y="0"/>
            <a:ext cx="4844726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E9020B-A70B-4466-BD42-056E6B5BB92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719" t="3424" r="31813" b="5933"/>
          <a:stretch/>
        </p:blipFill>
        <p:spPr>
          <a:xfrm>
            <a:off x="6165908" y="-1"/>
            <a:ext cx="4903449" cy="685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5755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1</cp:revision>
  <dcterms:created xsi:type="dcterms:W3CDTF">2020-06-19T21:16:46Z</dcterms:created>
  <dcterms:modified xsi:type="dcterms:W3CDTF">2020-06-19T21:23:38Z</dcterms:modified>
</cp:coreProperties>
</file>