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2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3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139C-B13E-456D-BBD1-D4860DCC4C9F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7EFCC-4816-4129-B670-B45B994A8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569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139C-B13E-456D-BBD1-D4860DCC4C9F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7EFCC-4816-4129-B670-B45B994A8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345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139C-B13E-456D-BBD1-D4860DCC4C9F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7EFCC-4816-4129-B670-B45B994A8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19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139C-B13E-456D-BBD1-D4860DCC4C9F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7EFCC-4816-4129-B670-B45B994A8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292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139C-B13E-456D-BBD1-D4860DCC4C9F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7EFCC-4816-4129-B670-B45B994A8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944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139C-B13E-456D-BBD1-D4860DCC4C9F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7EFCC-4816-4129-B670-B45B994A8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091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139C-B13E-456D-BBD1-D4860DCC4C9F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7EFCC-4816-4129-B670-B45B994A8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773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139C-B13E-456D-BBD1-D4860DCC4C9F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7EFCC-4816-4129-B670-B45B994A8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416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139C-B13E-456D-BBD1-D4860DCC4C9F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7EFCC-4816-4129-B670-B45B994A8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474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139C-B13E-456D-BBD1-D4860DCC4C9F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7EFCC-4816-4129-B670-B45B994A8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172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139C-B13E-456D-BBD1-D4860DCC4C9F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7EFCC-4816-4129-B670-B45B994A8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071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5139C-B13E-456D-BBD1-D4860DCC4C9F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7EFCC-4816-4129-B670-B45B994A8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233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A114727-8451-4E1F-A1B1-07A9786F9EFA}"/>
              </a:ext>
            </a:extLst>
          </p:cNvPr>
          <p:cNvSpPr txBox="1"/>
          <p:nvPr/>
        </p:nvSpPr>
        <p:spPr>
          <a:xfrm>
            <a:off x="878306" y="385011"/>
            <a:ext cx="51013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Century Gothic" panose="020B0502020202020204" pitchFamily="34" charset="0"/>
              </a:rPr>
              <a:t>Shape Puzzles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8533A1-D99F-4F4A-BE57-2761827B6D50}"/>
              </a:ext>
            </a:extLst>
          </p:cNvPr>
          <p:cNvSpPr txBox="1"/>
          <p:nvPr/>
        </p:nvSpPr>
        <p:spPr>
          <a:xfrm>
            <a:off x="469231" y="1732543"/>
            <a:ext cx="59195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On the next few pages there are some different shapes puzzles. The aim is to work out the value of each shape (so how much each shape is worth). 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To work these out you will need to: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Century Gothic" panose="020B0502020202020204" pitchFamily="34" charset="0"/>
              </a:rPr>
              <a:t>Use your understanding of </a:t>
            </a:r>
            <a:r>
              <a:rPr lang="en-GB" b="1" dirty="0">
                <a:latin typeface="Century Gothic" panose="020B0502020202020204" pitchFamily="34" charset="0"/>
              </a:rPr>
              <a:t>number</a:t>
            </a:r>
            <a:r>
              <a:rPr lang="en-GB" dirty="0">
                <a:latin typeface="Century Gothic" panose="020B0502020202020204" pitchFamily="34" charset="0"/>
              </a:rPr>
              <a:t> and </a:t>
            </a:r>
            <a:r>
              <a:rPr lang="en-GB" b="1" dirty="0">
                <a:latin typeface="Century Gothic" panose="020B0502020202020204" pitchFamily="34" charset="0"/>
              </a:rPr>
              <a:t>place value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Century Gothic" panose="020B0502020202020204" pitchFamily="34" charset="0"/>
              </a:rPr>
              <a:t>Use your understanding of </a:t>
            </a:r>
            <a:r>
              <a:rPr lang="en-GB" b="1" dirty="0">
                <a:latin typeface="Century Gothic" panose="020B0502020202020204" pitchFamily="34" charset="0"/>
              </a:rPr>
              <a:t>addition</a:t>
            </a:r>
            <a:r>
              <a:rPr lang="en-GB" dirty="0">
                <a:latin typeface="Century Gothic" panose="020B0502020202020204" pitchFamily="34" charset="0"/>
              </a:rPr>
              <a:t> and subtraction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Century Gothic" panose="020B0502020202020204" pitchFamily="34" charset="0"/>
              </a:rPr>
              <a:t>Remember that sometimes a symbol can represent a number</a:t>
            </a:r>
          </a:p>
          <a:p>
            <a:pPr marL="285750" indent="-285750">
              <a:buFontTx/>
              <a:buChar char="-"/>
            </a:pP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C9E2EAA-A3D4-4A6B-A415-D300862ED0EA}"/>
              </a:ext>
            </a:extLst>
          </p:cNvPr>
          <p:cNvSpPr/>
          <p:nvPr/>
        </p:nvSpPr>
        <p:spPr>
          <a:xfrm>
            <a:off x="469231" y="5363751"/>
            <a:ext cx="59075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Vocabulary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Sum		Add		Total		Row 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Column		Double		Halve</a:t>
            </a:r>
          </a:p>
        </p:txBody>
      </p:sp>
    </p:spTree>
    <p:extLst>
      <p:ext uri="{BB962C8B-B14F-4D97-AF65-F5344CB8AC3E}">
        <p14:creationId xmlns:p14="http://schemas.microsoft.com/office/powerpoint/2010/main" val="3976601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4B1FF01-0A2F-421C-ABFC-8FC7A17245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612" y="669597"/>
            <a:ext cx="6162775" cy="8566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416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AB6681-C771-4DB3-A9F7-EE83B10E35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" y="575310"/>
            <a:ext cx="6316980" cy="875538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E43892-2123-48EA-B21F-5BDDA2B31B8E}"/>
              </a:ext>
            </a:extLst>
          </p:cNvPr>
          <p:cNvSpPr/>
          <p:nvPr/>
        </p:nvSpPr>
        <p:spPr>
          <a:xfrm>
            <a:off x="1297485" y="5991726"/>
            <a:ext cx="577516" cy="5775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9804D20-052D-403E-8DF1-2A4A1177166B}"/>
              </a:ext>
            </a:extLst>
          </p:cNvPr>
          <p:cNvSpPr/>
          <p:nvPr/>
        </p:nvSpPr>
        <p:spPr>
          <a:xfrm>
            <a:off x="1297485" y="7002379"/>
            <a:ext cx="577516" cy="5775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ACEB61F9-D057-416B-ACD9-143ACCF88099}"/>
              </a:ext>
            </a:extLst>
          </p:cNvPr>
          <p:cNvSpPr/>
          <p:nvPr/>
        </p:nvSpPr>
        <p:spPr>
          <a:xfrm>
            <a:off x="1251284" y="8013032"/>
            <a:ext cx="669919" cy="577516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AB9F8D-0F5A-4EEF-8C19-EB9905FCF022}"/>
              </a:ext>
            </a:extLst>
          </p:cNvPr>
          <p:cNvSpPr txBox="1"/>
          <p:nvPr/>
        </p:nvSpPr>
        <p:spPr>
          <a:xfrm>
            <a:off x="2177713" y="6100011"/>
            <a:ext cx="3777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The square’s value is ________ 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9A514B-F886-48C3-A08B-F936B7FDF8B9}"/>
              </a:ext>
            </a:extLst>
          </p:cNvPr>
          <p:cNvSpPr txBox="1"/>
          <p:nvPr/>
        </p:nvSpPr>
        <p:spPr>
          <a:xfrm>
            <a:off x="2177713" y="7102279"/>
            <a:ext cx="3777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The circle’s value is ________ 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5EE8C4-83AC-491A-A7A2-241F5DA47925}"/>
              </a:ext>
            </a:extLst>
          </p:cNvPr>
          <p:cNvSpPr txBox="1"/>
          <p:nvPr/>
        </p:nvSpPr>
        <p:spPr>
          <a:xfrm>
            <a:off x="2177713" y="8112931"/>
            <a:ext cx="3777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The triangle’s value is ________ .</a:t>
            </a:r>
          </a:p>
        </p:txBody>
      </p:sp>
    </p:spTree>
    <p:extLst>
      <p:ext uri="{BB962C8B-B14F-4D97-AF65-F5344CB8AC3E}">
        <p14:creationId xmlns:p14="http://schemas.microsoft.com/office/powerpoint/2010/main" val="1552738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1CBD48D9-6655-4120-84B2-29014820AE03}"/>
              </a:ext>
            </a:extLst>
          </p:cNvPr>
          <p:cNvGrpSpPr/>
          <p:nvPr/>
        </p:nvGrpSpPr>
        <p:grpSpPr>
          <a:xfrm>
            <a:off x="810125" y="0"/>
            <a:ext cx="5306096" cy="9641305"/>
            <a:chOff x="870285" y="0"/>
            <a:chExt cx="5306096" cy="964130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FC2A8727-0782-4C01-8678-9B4B92FBA9E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0285" y="0"/>
              <a:ext cx="5306096" cy="7435516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4085D60-EF2C-4C8B-9223-F167FA28C3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11706" y="7435516"/>
              <a:ext cx="762860" cy="2205789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D1B8705-EEF0-42AE-B703-C75559C061D5}"/>
                </a:ext>
              </a:extLst>
            </p:cNvPr>
            <p:cNvSpPr txBox="1"/>
            <p:nvPr/>
          </p:nvSpPr>
          <p:spPr>
            <a:xfrm>
              <a:off x="2286515" y="7640050"/>
              <a:ext cx="37779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Century Gothic" panose="020B0502020202020204" pitchFamily="34" charset="0"/>
                </a:rPr>
                <a:t>The triangle’s value is ________ .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0E34DC0-55EA-4DD7-9A70-AD3EE3F3ED1C}"/>
                </a:ext>
              </a:extLst>
            </p:cNvPr>
            <p:cNvSpPr txBox="1"/>
            <p:nvPr/>
          </p:nvSpPr>
          <p:spPr>
            <a:xfrm>
              <a:off x="2286515" y="8353744"/>
              <a:ext cx="37779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Century Gothic" panose="020B0502020202020204" pitchFamily="34" charset="0"/>
                </a:rPr>
                <a:t>The spade’s value is ________ .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423B44C-A351-432E-94B7-DE2A065927CE}"/>
                </a:ext>
              </a:extLst>
            </p:cNvPr>
            <p:cNvSpPr txBox="1"/>
            <p:nvPr/>
          </p:nvSpPr>
          <p:spPr>
            <a:xfrm>
              <a:off x="2286515" y="9067438"/>
              <a:ext cx="37779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Century Gothic" panose="020B0502020202020204" pitchFamily="34" charset="0"/>
                </a:rPr>
                <a:t>The circle’s value is ________ 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613137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121</Words>
  <Application>Microsoft Office PowerPoint</Application>
  <PresentationFormat>A4 Paper (210x297 mm)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Otett</dc:creator>
  <cp:lastModifiedBy>Rebecca Otett</cp:lastModifiedBy>
  <cp:revision>4</cp:revision>
  <dcterms:created xsi:type="dcterms:W3CDTF">2020-06-07T13:25:20Z</dcterms:created>
  <dcterms:modified xsi:type="dcterms:W3CDTF">2020-06-07T13:57:29Z</dcterms:modified>
</cp:coreProperties>
</file>