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68"/>
    <p:restoredTop sz="94673"/>
  </p:normalViewPr>
  <p:slideViewPr>
    <p:cSldViewPr snapToGrid="0" snapToObjects="1">
      <p:cViewPr varScale="1">
        <p:scale>
          <a:sx n="107" d="100"/>
          <a:sy n="107" d="100"/>
        </p:scale>
        <p:origin x="11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86FBA-9DD9-3B4B-A518-41ED72EF3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503EDE-49C8-BC46-AA02-C64EB6018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9CB63-AC8A-684F-8DBA-F2D9120FD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56B414-F9A0-0E47-8A73-C86E3B895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D616C-5286-B841-9BD8-914ECA416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4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5EEC0-F145-E045-90BB-B0D7E26A3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C5C29-78C8-1B47-8216-94E4BDC619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05DEDC-4360-D247-9EF4-E0FD53B70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31BE0-1C27-8747-A683-5D8EDA05B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DDFCF-E46F-0948-B9CB-70B4CC463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6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88FC8-3753-9746-A4CA-71BF806F4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604F59-A5EA-3A4B-B66B-D5A672136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990D9-BBBC-3A4D-B278-48B3AC4AF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524D8-5BE7-BF42-BE16-5B3DAC394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1C178-E06D-D442-B6B7-EB63CF7D8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875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DD8E6-5CF3-A64C-AB2C-86861E977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7618C-681D-9E4F-BF61-1895AE3CA0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26E10F-C8D0-1345-BBA6-925518DEE1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29ECF-FC3A-5C42-9ED8-F77D2027D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5D8FB2-1925-644C-A55D-8DA53ED85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9F335-1F3A-9E43-9A36-65E41D46F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20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BF80A-ADD4-2040-9574-A16499AF8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3E98B-8C3A-A44E-9245-F8CC121AE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A2DB27-F255-D648-9575-BAA61D3D0D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5E390-68B5-9F4F-9AD6-332D3E89E1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E51042-EC89-B943-9258-D48E8044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9D32E8-835C-CF4D-845F-30D609D26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74545D-6044-3648-99C2-B0208274A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8CB50E-C75A-8342-B997-11AE377B9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64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8BAD2-5049-5F41-88D8-2BB28239F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4532F2-7282-4B47-8286-934138E5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C6D439-FF09-114B-9B53-AC594DD97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88748D-460F-234A-A459-2905913E9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89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847E75-469D-7747-8FBA-6B9435141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A3C6-7820-F14A-A666-50D101573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1F9B7-F46E-FB49-A0E2-55F750219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361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A365E-DB5A-9E47-9290-9352DE04B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A2C47-10EF-004C-B053-7A8104745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01C5FB-FA6E-844F-B2FA-C7C01FA55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C75A52-8E5A-8F49-A0DC-B57485454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CDC8F-E3ED-B74A-AC66-0DD3B0433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4C0DB5-7852-3143-8BAB-7D87F2CE5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76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C6CB6-9ED6-1641-80C3-E6C4D492E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58AB8C-2FCD-F345-8BA2-6037C3B919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A71C24-2CEC-5146-B61C-43E7726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5EC56-55F2-3E48-AABE-45F48C675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1AD5A1-6018-8048-919C-7C2654893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55B022-4606-4647-9000-5734BDF1B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107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DC3E4-099D-2B45-8880-34E9D36D6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67054-15FA-8040-B56B-EB86B45D4B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9D2CD-9301-104F-A3EB-468447677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818EB-FFDD-8948-A406-CDDA8554D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86452-C579-C64F-BE00-AFC0F37F2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67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A7869B-7492-1543-8410-5775F30CFA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7CE910-E153-A140-BF47-675FC63D4C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A41E6-F139-4447-81A3-5691B55DD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90021-E6C5-9B4B-B799-6F2A478FC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42453D-BB34-2D43-B200-F5F3D5F47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81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872D04-F4A3-6245-B8DD-D7C9A4FF3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CBFE38-9B5E-6646-8AC9-A6F0C9EBD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7AF61-E44B-B343-9A07-52800097A7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44998-77E7-E44E-B5F4-D48FB480DF1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58668-1CA1-7A47-88EE-B28083690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D201E-5103-CF49-8ADE-6918F3369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6C99C-A2EA-9846-997F-9504E0068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4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6CF20-4500-2648-AC24-80184E931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B0F0"/>
                </a:solidFill>
              </a:rPr>
              <a:t>Why do our trees change throughout the year?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B2BE14-5C76-D44E-BC04-DB03B4BF88CA}"/>
              </a:ext>
            </a:extLst>
          </p:cNvPr>
          <p:cNvSpPr txBox="1"/>
          <p:nvPr/>
        </p:nvSpPr>
        <p:spPr>
          <a:xfrm>
            <a:off x="599090" y="2532993"/>
            <a:ext cx="110253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</a:rPr>
              <a:t>Use the weather chart on the next slide to record the weather for the next week. </a:t>
            </a: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latin typeface="Century Gothic" panose="020B0502020202020204" pitchFamily="34" charset="0"/>
              </a:rPr>
              <a:t>You do not need to print the slide if you don’t have ink – you can make your own mini weather diary at home with some folded sheets of paper and just use the next slide as a reference.  </a:t>
            </a:r>
          </a:p>
        </p:txBody>
      </p:sp>
    </p:spTree>
    <p:extLst>
      <p:ext uri="{BB962C8B-B14F-4D97-AF65-F5344CB8AC3E}">
        <p14:creationId xmlns:p14="http://schemas.microsoft.com/office/powerpoint/2010/main" val="201785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97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1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29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39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62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96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F50AED-5F48-D145-9F78-1EFCD998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0" y="0"/>
            <a:ext cx="9940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7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66</Words>
  <Application>Microsoft Macintosh PowerPoint</Application>
  <PresentationFormat>Widescreen</PresentationFormat>
  <Paragraphs>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Why do our trees change throughout the year?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do our trees change throughout the year? </dc:title>
  <dc:creator>Microsoft Office User</dc:creator>
  <cp:lastModifiedBy>Microsoft Office User</cp:lastModifiedBy>
  <cp:revision>1</cp:revision>
  <dcterms:created xsi:type="dcterms:W3CDTF">2020-04-24T19:10:12Z</dcterms:created>
  <dcterms:modified xsi:type="dcterms:W3CDTF">2020-04-24T20:10:53Z</dcterms:modified>
</cp:coreProperties>
</file>