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5"/>
  </p:notesMasterIdLst>
  <p:handoutMasterIdLst>
    <p:handoutMasterId r:id="rId6"/>
  </p:handoutMasterIdLst>
  <p:sldIdLst>
    <p:sldId id="264" r:id="rId2"/>
    <p:sldId id="270" r:id="rId3"/>
    <p:sldId id="275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Twinkl" pitchFamily="2" charset="77"/>
      <p:regular r:id="rId13"/>
      <p:bold r:id="rId14"/>
    </p:embeddedFont>
    <p:embeddedFont>
      <p:font typeface="Twinkl SemiBold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44" y="16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7" b="1" u="none" dirty="0">
                <a:solidFill>
                  <a:schemeClr val="tx1"/>
                </a:solidFill>
                <a:latin typeface="Twinkl" pitchFamily="50" charset="0"/>
              </a:rPr>
              <a:t>A Bar Chart</a:t>
            </a: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 to Show </a:t>
            </a:r>
            <a:b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How Many Pets Y6 Have</a:t>
            </a:r>
            <a:endParaRPr lang="en-US" sz="1200" b="1" u="none" dirty="0">
              <a:solidFill>
                <a:schemeClr val="tx1"/>
              </a:solidFill>
              <a:latin typeface="Twinkl" pitchFamily="50" charset="0"/>
            </a:endParaRPr>
          </a:p>
        </c:rich>
      </c:tx>
      <c:layout>
        <c:manualLayout>
          <c:xMode val="edge"/>
          <c:yMode val="edge"/>
          <c:x val="0.33723153431731961"/>
          <c:y val="1.556186169798082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740907686542643"/>
          <c:y val="0.13142655328990552"/>
          <c:w val="0.83830831913889559"/>
          <c:h val="0.720100970537324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Children</c:v>
                </c:pt>
              </c:strCache>
            </c:strRef>
          </c:tx>
          <c:spPr>
            <a:solidFill>
              <a:srgbClr val="F6ADF7"/>
            </a:soli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7B17-41D7-A689-C071F6526EFB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17-41D7-A689-C071F6526EFB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17-41D7-A689-C071F6526EF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17-41D7-A689-C071F6526EFB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7B17-41D7-A689-C071F6526EFB}"/>
              </c:ext>
            </c:extLst>
          </c:dPt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12</c:v>
                </c:pt>
                <c:pt idx="1">
                  <c:v>14</c:v>
                </c:pt>
                <c:pt idx="2">
                  <c:v>7</c:v>
                </c:pt>
                <c:pt idx="3">
                  <c:v>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B17-41D7-A689-C071F6526E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317706575"/>
        <c:axId val="1"/>
      </c:barChart>
      <c:catAx>
        <c:axId val="317706575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03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16"/>
        </c:scaling>
        <c:delete val="0"/>
        <c:axPos val="l"/>
        <c:majorGridlines>
          <c:spPr>
            <a:ln w="950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2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7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317706575"/>
        <c:crosses val="autoZero"/>
        <c:crossBetween val="between"/>
        <c:majorUnit val="2"/>
        <c:minorUnit val="1"/>
      </c:valAx>
      <c:spPr>
        <a:noFill/>
        <a:ln w="25337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8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8" b="1" u="none" dirty="0">
                <a:latin typeface="Twinkl" pitchFamily="50" charset="0"/>
              </a:rPr>
              <a:t>A Bar Chart</a:t>
            </a:r>
            <a:r>
              <a:rPr lang="en-US" sz="1198" b="1" u="none" baseline="0" dirty="0">
                <a:latin typeface="Twinkl" pitchFamily="50" charset="0"/>
              </a:rPr>
              <a:t> to Show How Many Pets Y6 Have</a:t>
            </a:r>
            <a:endParaRPr lang="en-US" sz="1200" b="1" u="none" dirty="0">
              <a:latin typeface="Twinkl" pitchFamily="50" charset="0"/>
            </a:endParaRPr>
          </a:p>
        </c:rich>
      </c:tx>
      <c:layout>
        <c:manualLayout>
          <c:xMode val="edge"/>
          <c:yMode val="edge"/>
          <c:x val="0.16890258392791155"/>
          <c:y val="3.433476394849785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Boys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7</c:v>
                </c:pt>
                <c:pt idx="1">
                  <c:v>6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E9-4FF2-B3E6-B71F127AD156}"/>
            </c:ext>
          </c:extLst>
        </c:ser>
        <c:ser>
          <c:idx val="1"/>
          <c:order val="1"/>
          <c:tx>
            <c:strRef>
              <c:f>'Bar Chart Travel to School  (2)'!$D$4</c:f>
              <c:strCache>
                <c:ptCount val="1"/>
                <c:pt idx="0">
                  <c:v>Number of Girls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(2)'!$D$5:$D$9</c:f>
              <c:numCache>
                <c:formatCode>General</c:formatCode>
                <c:ptCount val="5"/>
                <c:pt idx="0">
                  <c:v>5</c:v>
                </c:pt>
                <c:pt idx="1">
                  <c:v>8</c:v>
                </c:pt>
                <c:pt idx="2">
                  <c:v>4</c:v>
                </c:pt>
                <c:pt idx="3">
                  <c:v>4</c:v>
                </c:pt>
                <c:pt idx="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CE9-4FF2-B3E6-B71F127AD1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1682720527"/>
        <c:axId val="1"/>
      </c:barChart>
      <c:catAx>
        <c:axId val="1682720527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14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10"/>
        </c:scaling>
        <c:delete val="0"/>
        <c:axPos val="l"/>
        <c:majorGridlines>
          <c:spPr>
            <a:ln w="9507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7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83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682720527"/>
        <c:crosses val="autoZero"/>
        <c:crossBetween val="between"/>
        <c:majorUnit val="1"/>
        <c:minorUnit val="1"/>
      </c:valAx>
      <c:spPr>
        <a:noFill/>
        <a:ln w="25352">
          <a:noFill/>
        </a:ln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98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0460C-B379-884D-B55D-672319C629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92C9E9-56C3-C148-94A4-BC23E03C4F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FC9CE-10F5-3648-82DC-AAAED7B56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00536-3F1C-D548-88DC-7CAF22AE4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E795B-BD35-C34B-877B-934D9433F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386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F4292-5EF9-6A42-8AB4-CD9DCD160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4C5B6-AE3E-174A-9FDE-E3DEFCE6A3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6B3DE-12B2-9C4C-9EF3-EA693CD89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6BB54-70C1-9244-9815-676DF6EE3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EC577-39E9-0A45-BBF1-71F0E1499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031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20C4C-6116-4240-8A0D-0FF0036D2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4CC72E-8010-A44A-B449-8B5C048008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F2B8C-ABBE-0B4D-9785-B7E8C73BB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D814F5-820F-6E46-8975-FD54D76B5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358BE1-B9CE-2F43-8B96-731634031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844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71EBB-CBB0-464B-BCCE-99CF527EC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961F4-FE23-204F-B59E-0711D83B88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583938-2FB6-6241-9FAF-612F08D93E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2DBB7E-7D93-E743-AC9B-0EA4A53C2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9A5BAF-EA88-F84C-BFCB-D22755062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235001-971D-4B4E-8D3B-6F884CC86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389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C5194-D952-EA47-9355-D33AE82C7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E0BC21-1CC2-C24D-9235-EF4D22F1E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EC2D00-6BCC-7447-9A74-81C2DC9DDB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BC34FD-4C65-6A42-94B1-05B65F7429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3D9F09-E487-544A-B4A6-32AF932C74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8E9359-C6D7-9A48-88D1-2CC8D0DC9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C85845-0E88-204F-AB4C-45A918399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12BA6E-54ED-FE42-800C-F0D3098E5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59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E7A95-609E-AD4D-94A1-DB2EA2874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4E4B3E-4787-FB41-941F-E0CD539B9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99502E-8CEB-5A48-9504-238FEB0CC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F27A93-9F4E-B641-B5D4-B592167A1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258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41064D-3D2A-E24D-80B6-6F70AE399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F59847-E781-5D4F-B1E0-64E994E5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51D1FD-6648-6F4F-B028-13E0288DB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343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47935-6FCF-6F45-8939-15904C65F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0D13F-2256-0A4C-B48B-246F35CBC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16572B-FC44-AF4B-81ED-6CB9BABE35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B2833B-C2C8-9648-92FE-E91623334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759D6E-7134-454A-AA87-68C2E0091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F9382F-1C7D-4B47-A829-841937BAB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66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8C622-DC8E-2149-9F84-2CF81DBB9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6CC19A-3EDC-0941-8BB1-5F40EBF9CE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1DDB33-7F2B-9D49-844D-F4D604D09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389FC-3968-3048-87B0-9F3A8D87F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A9954A-E13F-5C4D-AA1C-13B9D513C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9BF1D9-D0D1-B04B-8897-2DB2C57A1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28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F2ED1-43DB-5445-91CD-103D1772D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116C5D-E04F-7B45-A70F-84D57AEC33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C3B94-1994-6641-B461-D88BA9903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47159-8F1A-C349-80EC-85B89B937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1C170-68BB-8941-AC03-2E667D2D9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7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5CFDC0-9FF9-3641-8F5E-C889192CC0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9B8FAA-E71E-3743-9884-4A286A7D84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FB4DF-465A-EE45-808E-0747797EC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9B04F-A266-744D-8B2B-5291BE2CB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8A156-A81F-6545-BAE7-AC153F175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373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777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8C0114-EFFC-6B46-B1F5-DA3C87FA2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A5893-5482-D64A-B7F2-3199E4F67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9ABD9-2DD5-6942-A80B-454A80C5C0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5FAE3-270B-224B-9504-ACB97240B966}" type="datetimeFigureOut">
              <a:rPr lang="en-US" smtClean="0"/>
              <a:t>3/26/20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DECC2-69AD-C241-8DCE-2A7E24E61B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0B46C-A4AB-8641-92D9-EE15B9A19D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6CBE7-D273-3C4B-870E-FBD238493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994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61" r:id="rId13"/>
    <p:sldLayoutId id="2147483667" r:id="rId14"/>
    <p:sldLayoutId id="2147483663" r:id="rId15"/>
    <p:sldLayoutId id="2147483666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Pictograms</a:t>
            </a:r>
            <a:endParaRPr lang="en-GB" sz="3600" b="1" dirty="0"/>
          </a:p>
        </p:txBody>
      </p:sp>
      <p:sp>
        <p:nvSpPr>
          <p:cNvPr id="177" name="Rectangle 12">
            <a:extLst>
              <a:ext uri="{FF2B5EF4-FFF2-40B4-BE49-F238E27FC236}">
                <a16:creationId xmlns:a16="http://schemas.microsoft.com/office/drawing/2014/main" id="{47783640-D6BA-4B78-B890-E1E821D83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356" y="3264725"/>
            <a:ext cx="37496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It is important to identify the value of the whole picture or symbol in a pictogram, as part symbols are often used to show different values.</a:t>
            </a:r>
          </a:p>
        </p:txBody>
      </p:sp>
      <p:grpSp>
        <p:nvGrpSpPr>
          <p:cNvPr id="178" name="Group 203">
            <a:extLst>
              <a:ext uri="{FF2B5EF4-FFF2-40B4-BE49-F238E27FC236}">
                <a16:creationId xmlns:a16="http://schemas.microsoft.com/office/drawing/2014/main" id="{1B9C30E2-8961-4D9B-B299-C39889C7CB33}"/>
              </a:ext>
            </a:extLst>
          </p:cNvPr>
          <p:cNvGrpSpPr>
            <a:grpSpLocks/>
          </p:cNvGrpSpPr>
          <p:nvPr/>
        </p:nvGrpSpPr>
        <p:grpSpPr bwMode="auto">
          <a:xfrm>
            <a:off x="3554342" y="4589463"/>
            <a:ext cx="1058862" cy="1420812"/>
            <a:chOff x="3512820" y="1673238"/>
            <a:chExt cx="1059180" cy="1420768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6A3CC8E5-B9C9-4780-B392-542A76E9721F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4 children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309E7366-C89D-4210-8C4B-8E1F623D97C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741363" y="4248150"/>
            <a:ext cx="3495675" cy="2097989"/>
            <a:chOff x="741363" y="4248150"/>
            <a:chExt cx="3495675" cy="2097989"/>
          </a:xfrm>
        </p:grpSpPr>
        <p:grpSp>
          <p:nvGrpSpPr>
            <p:cNvPr id="182" name="Group 88">
              <a:extLst>
                <a:ext uri="{FF2B5EF4-FFF2-40B4-BE49-F238E27FC236}">
                  <a16:creationId xmlns:a16="http://schemas.microsoft.com/office/drawing/2014/main" id="{8390EE09-A86B-44C7-B2F5-DBD5A1DD7C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8504" y="4500564"/>
              <a:ext cx="2625556" cy="1845575"/>
              <a:chOff x="625574" y="4525794"/>
              <a:chExt cx="2677350" cy="1881138"/>
            </a:xfrm>
          </p:grpSpPr>
          <p:grpSp>
            <p:nvGrpSpPr>
              <p:cNvPr id="184" name="Group 113">
                <a:extLst>
                  <a:ext uri="{FF2B5EF4-FFF2-40B4-BE49-F238E27FC236}">
                    <a16:creationId xmlns:a16="http://schemas.microsoft.com/office/drawing/2014/main" id="{0131A01F-76E2-41E0-A368-B6B1FC1E52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0823" y="4525794"/>
                <a:ext cx="2533926" cy="363323"/>
                <a:chOff x="782595" y="1458097"/>
                <a:chExt cx="4194085" cy="601362"/>
              </a:xfrm>
            </p:grpSpPr>
            <p:sp>
              <p:nvSpPr>
                <p:cNvPr id="231" name="Rectangle 230">
                  <a:extLst>
                    <a:ext uri="{FF2B5EF4-FFF2-40B4-BE49-F238E27FC236}">
                      <a16:creationId xmlns:a16="http://schemas.microsoft.com/office/drawing/2014/main" id="{D0D95C5C-4AFA-4EA1-AE09-0CD416E778D4}"/>
                    </a:ext>
                  </a:extLst>
                </p:cNvPr>
                <p:cNvSpPr/>
                <p:nvPr/>
              </p:nvSpPr>
              <p:spPr>
                <a:xfrm>
                  <a:off x="783485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2" name="Rectangle 231">
                  <a:extLst>
                    <a:ext uri="{FF2B5EF4-FFF2-40B4-BE49-F238E27FC236}">
                      <a16:creationId xmlns:a16="http://schemas.microsoft.com/office/drawing/2014/main" id="{163E00E1-DFC9-4845-A2E0-DCEAB1B0CD19}"/>
                    </a:ext>
                  </a:extLst>
                </p:cNvPr>
                <p:cNvSpPr/>
                <p:nvPr/>
              </p:nvSpPr>
              <p:spPr>
                <a:xfrm>
                  <a:off x="138513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3" name="Rectangle 232">
                  <a:extLst>
                    <a:ext uri="{FF2B5EF4-FFF2-40B4-BE49-F238E27FC236}">
                      <a16:creationId xmlns:a16="http://schemas.microsoft.com/office/drawing/2014/main" id="{CD3F8C6A-105F-4F0C-A4C0-36A888926C2D}"/>
                    </a:ext>
                  </a:extLst>
                </p:cNvPr>
                <p:cNvSpPr/>
                <p:nvPr/>
              </p:nvSpPr>
              <p:spPr>
                <a:xfrm>
                  <a:off x="1986780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4" name="Rectangle 233">
                  <a:extLst>
                    <a:ext uri="{FF2B5EF4-FFF2-40B4-BE49-F238E27FC236}">
                      <a16:creationId xmlns:a16="http://schemas.microsoft.com/office/drawing/2014/main" id="{607B48F9-6B2F-4F1E-B31B-3E2916B874BE}"/>
                    </a:ext>
                  </a:extLst>
                </p:cNvPr>
                <p:cNvSpPr/>
                <p:nvPr/>
              </p:nvSpPr>
              <p:spPr>
                <a:xfrm>
                  <a:off x="2580546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5" name="Rectangle 234">
                  <a:extLst>
                    <a:ext uri="{FF2B5EF4-FFF2-40B4-BE49-F238E27FC236}">
                      <a16:creationId xmlns:a16="http://schemas.microsoft.com/office/drawing/2014/main" id="{A9FDCB6E-FC36-44F5-B7CF-1B83C8712FD4}"/>
                    </a:ext>
                  </a:extLst>
                </p:cNvPr>
                <p:cNvSpPr/>
                <p:nvPr/>
              </p:nvSpPr>
              <p:spPr>
                <a:xfrm>
                  <a:off x="318219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6" name="Rectangle 235">
                  <a:extLst>
                    <a:ext uri="{FF2B5EF4-FFF2-40B4-BE49-F238E27FC236}">
                      <a16:creationId xmlns:a16="http://schemas.microsoft.com/office/drawing/2014/main" id="{FE46BDD4-F53F-4EB5-8006-F36C23E5F86B}"/>
                    </a:ext>
                  </a:extLst>
                </p:cNvPr>
                <p:cNvSpPr/>
                <p:nvPr/>
              </p:nvSpPr>
              <p:spPr>
                <a:xfrm>
                  <a:off x="3783841" y="1458097"/>
                  <a:ext cx="599020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7" name="Rectangle 236">
                  <a:extLst>
                    <a:ext uri="{FF2B5EF4-FFF2-40B4-BE49-F238E27FC236}">
                      <a16:creationId xmlns:a16="http://schemas.microsoft.com/office/drawing/2014/main" id="{A3D06352-FC5B-4D43-8E2B-E45831630DF9}"/>
                    </a:ext>
                  </a:extLst>
                </p:cNvPr>
                <p:cNvSpPr/>
                <p:nvPr/>
              </p:nvSpPr>
              <p:spPr>
                <a:xfrm>
                  <a:off x="4374980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114">
                <a:extLst>
                  <a:ext uri="{FF2B5EF4-FFF2-40B4-BE49-F238E27FC236}">
                    <a16:creationId xmlns:a16="http://schemas.microsoft.com/office/drawing/2014/main" id="{EBAE52C2-6875-4396-BC28-5A0B1151EF8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1444" y="4889117"/>
                <a:ext cx="2533926" cy="363323"/>
                <a:chOff x="782595" y="1458097"/>
                <a:chExt cx="4194085" cy="601362"/>
              </a:xfrm>
            </p:grpSpPr>
            <p:sp>
              <p:nvSpPr>
                <p:cNvPr id="224" name="Rectangle 223">
                  <a:extLst>
                    <a:ext uri="{FF2B5EF4-FFF2-40B4-BE49-F238E27FC236}">
                      <a16:creationId xmlns:a16="http://schemas.microsoft.com/office/drawing/2014/main" id="{68BB37D4-AE6A-4F74-8545-73F7EB362025}"/>
                    </a:ext>
                  </a:extLst>
                </p:cNvPr>
                <p:cNvSpPr/>
                <p:nvPr/>
              </p:nvSpPr>
              <p:spPr>
                <a:xfrm>
                  <a:off x="78245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5" name="Rectangle 224">
                  <a:extLst>
                    <a:ext uri="{FF2B5EF4-FFF2-40B4-BE49-F238E27FC236}">
                      <a16:creationId xmlns:a16="http://schemas.microsoft.com/office/drawing/2014/main" id="{859EFA64-2B21-4E9D-B40D-CED27FD8DFB9}"/>
                    </a:ext>
                  </a:extLst>
                </p:cNvPr>
                <p:cNvSpPr/>
                <p:nvPr/>
              </p:nvSpPr>
              <p:spPr>
                <a:xfrm>
                  <a:off x="1384106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6" name="Rectangle 225">
                  <a:extLst>
                    <a:ext uri="{FF2B5EF4-FFF2-40B4-BE49-F238E27FC236}">
                      <a16:creationId xmlns:a16="http://schemas.microsoft.com/office/drawing/2014/main" id="{C6C6F3C7-AF90-4BC6-A83F-B0DCD9AA6571}"/>
                    </a:ext>
                  </a:extLst>
                </p:cNvPr>
                <p:cNvSpPr/>
                <p:nvPr/>
              </p:nvSpPr>
              <p:spPr>
                <a:xfrm>
                  <a:off x="1985753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7" name="Rectangle 226">
                  <a:extLst>
                    <a:ext uri="{FF2B5EF4-FFF2-40B4-BE49-F238E27FC236}">
                      <a16:creationId xmlns:a16="http://schemas.microsoft.com/office/drawing/2014/main" id="{889BFD80-9326-4929-951C-ED58D8192116}"/>
                    </a:ext>
                  </a:extLst>
                </p:cNvPr>
                <p:cNvSpPr/>
                <p:nvPr/>
              </p:nvSpPr>
              <p:spPr>
                <a:xfrm>
                  <a:off x="257951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8" name="Rectangle 227">
                  <a:extLst>
                    <a:ext uri="{FF2B5EF4-FFF2-40B4-BE49-F238E27FC236}">
                      <a16:creationId xmlns:a16="http://schemas.microsoft.com/office/drawing/2014/main" id="{A99FC128-FDC8-4866-B500-7B53AEE38B2F}"/>
                    </a:ext>
                  </a:extLst>
                </p:cNvPr>
                <p:cNvSpPr/>
                <p:nvPr/>
              </p:nvSpPr>
              <p:spPr>
                <a:xfrm>
                  <a:off x="3181167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9" name="Rectangle 228">
                  <a:extLst>
                    <a:ext uri="{FF2B5EF4-FFF2-40B4-BE49-F238E27FC236}">
                      <a16:creationId xmlns:a16="http://schemas.microsoft.com/office/drawing/2014/main" id="{839F55BF-7C30-4522-9F83-802D74EEA256}"/>
                    </a:ext>
                  </a:extLst>
                </p:cNvPr>
                <p:cNvSpPr/>
                <p:nvPr/>
              </p:nvSpPr>
              <p:spPr>
                <a:xfrm>
                  <a:off x="3782813" y="1458114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0" name="Rectangle 229">
                  <a:extLst>
                    <a:ext uri="{FF2B5EF4-FFF2-40B4-BE49-F238E27FC236}">
                      <a16:creationId xmlns:a16="http://schemas.microsoft.com/office/drawing/2014/main" id="{B2898E46-A0BE-4B40-9EC9-93064721C351}"/>
                    </a:ext>
                  </a:extLst>
                </p:cNvPr>
                <p:cNvSpPr/>
                <p:nvPr/>
              </p:nvSpPr>
              <p:spPr>
                <a:xfrm>
                  <a:off x="4373953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115">
                <a:extLst>
                  <a:ext uri="{FF2B5EF4-FFF2-40B4-BE49-F238E27FC236}">
                    <a16:creationId xmlns:a16="http://schemas.microsoft.com/office/drawing/2014/main" id="{A88CAEC9-6FA5-4C83-9ACF-3D354DF8265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066" y="5252439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7" name="Rectangle 216">
                  <a:extLst>
                    <a:ext uri="{FF2B5EF4-FFF2-40B4-BE49-F238E27FC236}">
                      <a16:creationId xmlns:a16="http://schemas.microsoft.com/office/drawing/2014/main" id="{9324797C-D0C5-4DE4-9CB2-55980CB2E395}"/>
                    </a:ext>
                  </a:extLst>
                </p:cNvPr>
                <p:cNvSpPr/>
                <p:nvPr/>
              </p:nvSpPr>
              <p:spPr>
                <a:xfrm>
                  <a:off x="781428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8" name="Rectangle 217">
                  <a:extLst>
                    <a:ext uri="{FF2B5EF4-FFF2-40B4-BE49-F238E27FC236}">
                      <a16:creationId xmlns:a16="http://schemas.microsoft.com/office/drawing/2014/main" id="{4C7DB5A1-B29D-4AE3-8C3C-5F899B5814EF}"/>
                    </a:ext>
                  </a:extLst>
                </p:cNvPr>
                <p:cNvSpPr/>
                <p:nvPr/>
              </p:nvSpPr>
              <p:spPr>
                <a:xfrm>
                  <a:off x="138307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9" name="Rectangle 218">
                  <a:extLst>
                    <a:ext uri="{FF2B5EF4-FFF2-40B4-BE49-F238E27FC236}">
                      <a16:creationId xmlns:a16="http://schemas.microsoft.com/office/drawing/2014/main" id="{3756E4C1-74A3-42B8-82FF-447B1641381B}"/>
                    </a:ext>
                  </a:extLst>
                </p:cNvPr>
                <p:cNvSpPr/>
                <p:nvPr/>
              </p:nvSpPr>
              <p:spPr>
                <a:xfrm>
                  <a:off x="1984723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0" name="Rectangle 219">
                  <a:extLst>
                    <a:ext uri="{FF2B5EF4-FFF2-40B4-BE49-F238E27FC236}">
                      <a16:creationId xmlns:a16="http://schemas.microsoft.com/office/drawing/2014/main" id="{E15463EE-BA3D-4124-BD44-AAFC1341F809}"/>
                    </a:ext>
                  </a:extLst>
                </p:cNvPr>
                <p:cNvSpPr/>
                <p:nvPr/>
              </p:nvSpPr>
              <p:spPr>
                <a:xfrm>
                  <a:off x="2578489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1" name="Rectangle 220">
                  <a:extLst>
                    <a:ext uri="{FF2B5EF4-FFF2-40B4-BE49-F238E27FC236}">
                      <a16:creationId xmlns:a16="http://schemas.microsoft.com/office/drawing/2014/main" id="{B117E999-768E-44EC-94B2-11AD1BD436C4}"/>
                    </a:ext>
                  </a:extLst>
                </p:cNvPr>
                <p:cNvSpPr/>
                <p:nvPr/>
              </p:nvSpPr>
              <p:spPr>
                <a:xfrm>
                  <a:off x="318013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2" name="Rectangle 221">
                  <a:extLst>
                    <a:ext uri="{FF2B5EF4-FFF2-40B4-BE49-F238E27FC236}">
                      <a16:creationId xmlns:a16="http://schemas.microsoft.com/office/drawing/2014/main" id="{51401396-EF7F-46A1-B904-687368C58F01}"/>
                    </a:ext>
                  </a:extLst>
                </p:cNvPr>
                <p:cNvSpPr/>
                <p:nvPr/>
              </p:nvSpPr>
              <p:spPr>
                <a:xfrm>
                  <a:off x="3781784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3" name="Rectangle 222">
                  <a:extLst>
                    <a:ext uri="{FF2B5EF4-FFF2-40B4-BE49-F238E27FC236}">
                      <a16:creationId xmlns:a16="http://schemas.microsoft.com/office/drawing/2014/main" id="{9BC34C9D-3C68-4EBF-BE32-AB66ED77359E}"/>
                    </a:ext>
                  </a:extLst>
                </p:cNvPr>
                <p:cNvSpPr/>
                <p:nvPr/>
              </p:nvSpPr>
              <p:spPr>
                <a:xfrm>
                  <a:off x="4375550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116">
                <a:extLst>
                  <a:ext uri="{FF2B5EF4-FFF2-40B4-BE49-F238E27FC236}">
                    <a16:creationId xmlns:a16="http://schemas.microsoft.com/office/drawing/2014/main" id="{BFB51ED2-BEB3-4BAB-A126-91D30749CB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687" y="5615762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id="{D5092839-26F2-4746-AD28-379DF7345F3C}"/>
                    </a:ext>
                  </a:extLst>
                </p:cNvPr>
                <p:cNvSpPr/>
                <p:nvPr/>
              </p:nvSpPr>
              <p:spPr>
                <a:xfrm>
                  <a:off x="78302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id="{9B83DAA4-EC89-49B8-8C40-7D8BF410A986}"/>
                    </a:ext>
                  </a:extLst>
                </p:cNvPr>
                <p:cNvSpPr/>
                <p:nvPr/>
              </p:nvSpPr>
              <p:spPr>
                <a:xfrm>
                  <a:off x="1384675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id="{5FE7B508-5E42-4769-B10A-1D02100536B0}"/>
                    </a:ext>
                  </a:extLst>
                </p:cNvPr>
                <p:cNvSpPr/>
                <p:nvPr/>
              </p:nvSpPr>
              <p:spPr>
                <a:xfrm>
                  <a:off x="1986324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3" name="Rectangle 212">
                  <a:extLst>
                    <a:ext uri="{FF2B5EF4-FFF2-40B4-BE49-F238E27FC236}">
                      <a16:creationId xmlns:a16="http://schemas.microsoft.com/office/drawing/2014/main" id="{F510FED8-CB9B-4A18-BBEF-93471778ACE4}"/>
                    </a:ext>
                  </a:extLst>
                </p:cNvPr>
                <p:cNvSpPr/>
                <p:nvPr/>
              </p:nvSpPr>
              <p:spPr>
                <a:xfrm>
                  <a:off x="258008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id="{406E956E-96FE-405A-AD9F-A612167AC912}"/>
                    </a:ext>
                  </a:extLst>
                </p:cNvPr>
                <p:cNvSpPr/>
                <p:nvPr/>
              </p:nvSpPr>
              <p:spPr>
                <a:xfrm>
                  <a:off x="3181736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5" name="Rectangle 214">
                  <a:extLst>
                    <a:ext uri="{FF2B5EF4-FFF2-40B4-BE49-F238E27FC236}">
                      <a16:creationId xmlns:a16="http://schemas.microsoft.com/office/drawing/2014/main" id="{63896D12-0075-4946-9FB5-35A3AB6313D5}"/>
                    </a:ext>
                  </a:extLst>
                </p:cNvPr>
                <p:cNvSpPr/>
                <p:nvPr/>
              </p:nvSpPr>
              <p:spPr>
                <a:xfrm>
                  <a:off x="3783384" y="1458147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6" name="Rectangle 215">
                  <a:extLst>
                    <a:ext uri="{FF2B5EF4-FFF2-40B4-BE49-F238E27FC236}">
                      <a16:creationId xmlns:a16="http://schemas.microsoft.com/office/drawing/2014/main" id="{994DD6F0-3F7A-4814-AF62-16231E73E2C5}"/>
                    </a:ext>
                  </a:extLst>
                </p:cNvPr>
                <p:cNvSpPr/>
                <p:nvPr/>
              </p:nvSpPr>
              <p:spPr>
                <a:xfrm>
                  <a:off x="4374522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8D935D93-2544-4FF5-9754-9EEB6883B2B6}"/>
                  </a:ext>
                </a:extLst>
              </p:cNvPr>
              <p:cNvSpPr/>
              <p:nvPr/>
            </p:nvSpPr>
            <p:spPr>
              <a:xfrm>
                <a:off x="625574" y="5979123"/>
                <a:ext cx="454753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A1A1D7B4-CBCC-4787-BB6D-A2E581FCE1E8}"/>
                  </a:ext>
                </a:extLst>
              </p:cNvPr>
              <p:cNvSpPr/>
              <p:nvPr/>
            </p:nvSpPr>
            <p:spPr>
              <a:xfrm>
                <a:off x="941665" y="5979123"/>
                <a:ext cx="549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id="{C9D76262-F5CD-4AE5-82F0-6A46BA122706}"/>
                  </a:ext>
                </a:extLst>
              </p:cNvPr>
              <p:cNvSpPr/>
              <p:nvPr/>
            </p:nvSpPr>
            <p:spPr>
              <a:xfrm>
                <a:off x="1410890" y="5979123"/>
                <a:ext cx="37302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E6344D62-855F-4F4C-B42B-07F06F44D897}"/>
                  </a:ext>
                </a:extLst>
              </p:cNvPr>
              <p:cNvSpPr/>
              <p:nvPr/>
            </p:nvSpPr>
            <p:spPr>
              <a:xfrm>
                <a:off x="1790236" y="5979123"/>
                <a:ext cx="37465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0CEF93FA-06AD-41D9-90F7-57AF5369B917}"/>
                  </a:ext>
                </a:extLst>
              </p:cNvPr>
              <p:cNvSpPr/>
              <p:nvPr/>
            </p:nvSpPr>
            <p:spPr>
              <a:xfrm>
                <a:off x="2120683" y="5979123"/>
                <a:ext cx="464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87A64AE9-5D16-4F9A-A396-B8E400472591}"/>
                  </a:ext>
                </a:extLst>
              </p:cNvPr>
              <p:cNvSpPr/>
              <p:nvPr/>
            </p:nvSpPr>
            <p:spPr>
              <a:xfrm>
                <a:off x="2466695" y="5979123"/>
                <a:ext cx="466195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263AFC73-8091-4D84-895B-8702297CBAF4}"/>
                  </a:ext>
                </a:extLst>
              </p:cNvPr>
              <p:cNvSpPr/>
              <p:nvPr/>
            </p:nvSpPr>
            <p:spPr>
              <a:xfrm>
                <a:off x="2823652" y="5979123"/>
                <a:ext cx="47927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id="{AC4348B9-CBBD-4734-99F9-3BACB1C5BC75}"/>
                  </a:ext>
                </a:extLst>
              </p:cNvPr>
              <p:cNvSpPr/>
              <p:nvPr/>
            </p:nvSpPr>
            <p:spPr>
              <a:xfrm>
                <a:off x="1367767" y="6150477"/>
                <a:ext cx="115927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id="{54468CAC-0112-4651-8ED0-6BFDCF9C1842}"/>
                  </a:ext>
                </a:extLst>
              </p:cNvPr>
              <p:cNvSpPr/>
              <p:nvPr/>
            </p:nvSpPr>
            <p:spPr>
              <a:xfrm>
                <a:off x="741044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3688194B-9819-4E83-8291-76C19F220289}"/>
                  </a:ext>
                </a:extLst>
              </p:cNvPr>
              <p:cNvSpPr/>
              <p:nvPr/>
            </p:nvSpPr>
            <p:spPr>
              <a:xfrm>
                <a:off x="741044" y="53095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0A342478-957A-437A-9843-5C4F383CA505}"/>
                  </a:ext>
                </a:extLst>
              </p:cNvPr>
              <p:cNvSpPr/>
              <p:nvPr/>
            </p:nvSpPr>
            <p:spPr>
              <a:xfrm>
                <a:off x="741044" y="4949418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E6B98434-5D12-471C-8A54-B7AE9EF2C43D}"/>
                  </a:ext>
                </a:extLst>
              </p:cNvPr>
              <p:cNvSpPr/>
              <p:nvPr/>
            </p:nvSpPr>
            <p:spPr>
              <a:xfrm>
                <a:off x="1126762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67168B00-1FC7-4030-B261-639664DE2F18}"/>
                  </a:ext>
                </a:extLst>
              </p:cNvPr>
              <p:cNvSpPr/>
              <p:nvPr/>
            </p:nvSpPr>
            <p:spPr>
              <a:xfrm>
                <a:off x="1491844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1C99194C-7590-483D-9077-59D91842C97E}"/>
                  </a:ext>
                </a:extLst>
              </p:cNvPr>
              <p:cNvSpPr/>
              <p:nvPr/>
            </p:nvSpPr>
            <p:spPr>
              <a:xfrm>
                <a:off x="1836292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Freeform 139">
                <a:extLst>
                  <a:ext uri="{FF2B5EF4-FFF2-40B4-BE49-F238E27FC236}">
                    <a16:creationId xmlns:a16="http://schemas.microsoft.com/office/drawing/2014/main" id="{C9F64921-EA99-40E3-851E-C223CEFB4084}"/>
                  </a:ext>
                </a:extLst>
              </p:cNvPr>
              <p:cNvSpPr/>
              <p:nvPr/>
            </p:nvSpPr>
            <p:spPr>
              <a:xfrm rot="5400000">
                <a:off x="1916512" y="5369043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id="{B7C728C1-D2A4-4106-BE5E-7626F7696CB9}"/>
                  </a:ext>
                </a:extLst>
              </p:cNvPr>
              <p:cNvSpPr/>
              <p:nvPr/>
            </p:nvSpPr>
            <p:spPr>
              <a:xfrm>
                <a:off x="2196613" y="56649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Freeform 196">
                <a:extLst>
                  <a:ext uri="{FF2B5EF4-FFF2-40B4-BE49-F238E27FC236}">
                    <a16:creationId xmlns:a16="http://schemas.microsoft.com/office/drawing/2014/main" id="{81AD9B22-D298-4E0D-AAFB-1164C867BB78}"/>
                  </a:ext>
                </a:extLst>
              </p:cNvPr>
              <p:cNvSpPr/>
              <p:nvPr/>
            </p:nvSpPr>
            <p:spPr>
              <a:xfrm rot="16200000">
                <a:off x="877582" y="4586055"/>
                <a:ext cx="131689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Freeform 197">
                <a:extLst>
                  <a:ext uri="{FF2B5EF4-FFF2-40B4-BE49-F238E27FC236}">
                    <a16:creationId xmlns:a16="http://schemas.microsoft.com/office/drawing/2014/main" id="{8135F08D-EBD3-418C-94E8-FD21B7978F83}"/>
                  </a:ext>
                </a:extLst>
              </p:cNvPr>
              <p:cNvSpPr/>
              <p:nvPr/>
            </p:nvSpPr>
            <p:spPr>
              <a:xfrm rot="16200000">
                <a:off x="1605366" y="5310340"/>
                <a:ext cx="130102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Freeform 198">
                <a:extLst>
                  <a:ext uri="{FF2B5EF4-FFF2-40B4-BE49-F238E27FC236}">
                    <a16:creationId xmlns:a16="http://schemas.microsoft.com/office/drawing/2014/main" id="{EFB96615-9419-45C3-819F-96749F76BF14}"/>
                  </a:ext>
                </a:extLst>
              </p:cNvPr>
              <p:cNvSpPr/>
              <p:nvPr/>
            </p:nvSpPr>
            <p:spPr>
              <a:xfrm rot="10800000">
                <a:off x="2195026" y="5660216"/>
                <a:ext cx="130160" cy="139621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Freeform 199">
                <a:extLst>
                  <a:ext uri="{FF2B5EF4-FFF2-40B4-BE49-F238E27FC236}">
                    <a16:creationId xmlns:a16="http://schemas.microsoft.com/office/drawing/2014/main" id="{4EF7C8DC-0DFC-45E3-BA23-7C0593CFC035}"/>
                  </a:ext>
                </a:extLst>
              </p:cNvPr>
              <p:cNvSpPr/>
              <p:nvPr/>
            </p:nvSpPr>
            <p:spPr>
              <a:xfrm rot="5400000">
                <a:off x="2621280" y="5741894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0E7375C4-49C6-46C5-A9A1-0FBFDAFE9C76}"/>
                  </a:ext>
                </a:extLst>
              </p:cNvPr>
              <p:cNvSpPr/>
              <p:nvPr/>
            </p:nvSpPr>
            <p:spPr>
              <a:xfrm>
                <a:off x="2941064" y="5677669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Freeform 201">
                <a:extLst>
                  <a:ext uri="{FF2B5EF4-FFF2-40B4-BE49-F238E27FC236}">
                    <a16:creationId xmlns:a16="http://schemas.microsoft.com/office/drawing/2014/main" id="{2B970D26-9AAD-4BA4-B761-D839B413B150}"/>
                  </a:ext>
                </a:extLst>
              </p:cNvPr>
              <p:cNvSpPr/>
              <p:nvPr/>
            </p:nvSpPr>
            <p:spPr>
              <a:xfrm rot="10800000">
                <a:off x="2939476" y="5672909"/>
                <a:ext cx="131748" cy="138034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F34DA66E-DF24-407C-9B52-107E866B6DB5}"/>
                </a:ext>
              </a:extLst>
            </p:cNvPr>
            <p:cNvSpPr/>
            <p:nvPr/>
          </p:nvSpPr>
          <p:spPr>
            <a:xfrm>
              <a:off x="741363" y="4248150"/>
              <a:ext cx="3495675" cy="252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grpSp>
        <p:nvGrpSpPr>
          <p:cNvPr id="238" name="Group 10">
            <a:extLst>
              <a:ext uri="{FF2B5EF4-FFF2-40B4-BE49-F238E27FC236}">
                <a16:creationId xmlns:a16="http://schemas.microsoft.com/office/drawing/2014/main" id="{582B7FB5-5DE2-49D6-B6A7-086F4E709643}"/>
              </a:ext>
            </a:extLst>
          </p:cNvPr>
          <p:cNvGrpSpPr>
            <a:grpSpLocks/>
          </p:cNvGrpSpPr>
          <p:nvPr/>
        </p:nvGrpSpPr>
        <p:grpSpPr bwMode="auto">
          <a:xfrm>
            <a:off x="3552666" y="2080852"/>
            <a:ext cx="1058862" cy="1420813"/>
            <a:chOff x="3512820" y="1673238"/>
            <a:chExt cx="1059180" cy="1420768"/>
          </a:xfrm>
        </p:grpSpPr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198F2C73-6E53-47B9-AF9F-65DEFB1565BE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2 children</a:t>
              </a:r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id="{BD548A01-FD77-4CBB-BE85-7C7EABDCDF5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241" name="Group 240"/>
          <p:cNvGrpSpPr/>
          <p:nvPr/>
        </p:nvGrpSpPr>
        <p:grpSpPr>
          <a:xfrm>
            <a:off x="695729" y="1309132"/>
            <a:ext cx="3494867" cy="2977741"/>
            <a:chOff x="695729" y="1309132"/>
            <a:chExt cx="3494867" cy="2977741"/>
          </a:xfrm>
        </p:grpSpPr>
        <p:grpSp>
          <p:nvGrpSpPr>
            <p:cNvPr id="242" name="Group 8">
              <a:extLst>
                <a:ext uri="{FF2B5EF4-FFF2-40B4-BE49-F238E27FC236}">
                  <a16:creationId xmlns:a16="http://schemas.microsoft.com/office/drawing/2014/main" id="{0C015D48-2449-497E-AEB7-9BE10EA6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7608" y="1513559"/>
              <a:ext cx="2509589" cy="2773314"/>
              <a:chOff x="658418" y="1458097"/>
              <a:chExt cx="3927055" cy="4340023"/>
            </a:xfrm>
          </p:grpSpPr>
          <p:grpSp>
            <p:nvGrpSpPr>
              <p:cNvPr id="244" name="Group 3">
                <a:extLst>
                  <a:ext uri="{FF2B5EF4-FFF2-40B4-BE49-F238E27FC236}">
                    <a16:creationId xmlns:a16="http://schemas.microsoft.com/office/drawing/2014/main" id="{F8925837-E44F-4FA6-95F1-E5F789438D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2595" y="1458097"/>
                <a:ext cx="3682313" cy="527982"/>
                <a:chOff x="782595" y="1458097"/>
                <a:chExt cx="4194085" cy="601362"/>
              </a:xfrm>
            </p:grpSpPr>
            <p:sp>
              <p:nvSpPr>
                <p:cNvPr id="321" name="Rectangle 320">
                  <a:extLst>
                    <a:ext uri="{FF2B5EF4-FFF2-40B4-BE49-F238E27FC236}">
                      <a16:creationId xmlns:a16="http://schemas.microsoft.com/office/drawing/2014/main" id="{9865DC1D-13F2-4DA7-BFCD-29C21740962B}"/>
                    </a:ext>
                  </a:extLst>
                </p:cNvPr>
                <p:cNvSpPr/>
                <p:nvPr/>
              </p:nvSpPr>
              <p:spPr>
                <a:xfrm>
                  <a:off x="781945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2" name="Rectangle 321">
                  <a:extLst>
                    <a:ext uri="{FF2B5EF4-FFF2-40B4-BE49-F238E27FC236}">
                      <a16:creationId xmlns:a16="http://schemas.microsoft.com/office/drawing/2014/main" id="{C37470ED-4060-4703-89D1-778602960C57}"/>
                    </a:ext>
                  </a:extLst>
                </p:cNvPr>
                <p:cNvSpPr/>
                <p:nvPr/>
              </p:nvSpPr>
              <p:spPr>
                <a:xfrm>
                  <a:off x="1383978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3" name="Rectangle 322">
                  <a:extLst>
                    <a:ext uri="{FF2B5EF4-FFF2-40B4-BE49-F238E27FC236}">
                      <a16:creationId xmlns:a16="http://schemas.microsoft.com/office/drawing/2014/main" id="{B5324A8B-4B3D-47B5-9FB5-9C51D5CCAC13}"/>
                    </a:ext>
                  </a:extLst>
                </p:cNvPr>
                <p:cNvSpPr/>
                <p:nvPr/>
              </p:nvSpPr>
              <p:spPr>
                <a:xfrm>
                  <a:off x="1986010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4" name="Rectangle 323">
                  <a:extLst>
                    <a:ext uri="{FF2B5EF4-FFF2-40B4-BE49-F238E27FC236}">
                      <a16:creationId xmlns:a16="http://schemas.microsoft.com/office/drawing/2014/main" id="{00C64B36-D420-48F3-B13D-FADFD03EA97A}"/>
                    </a:ext>
                  </a:extLst>
                </p:cNvPr>
                <p:cNvSpPr/>
                <p:nvPr/>
              </p:nvSpPr>
              <p:spPr>
                <a:xfrm>
                  <a:off x="2579720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5" name="Rectangle 324">
                  <a:extLst>
                    <a:ext uri="{FF2B5EF4-FFF2-40B4-BE49-F238E27FC236}">
                      <a16:creationId xmlns:a16="http://schemas.microsoft.com/office/drawing/2014/main" id="{FB782CFC-6179-4E40-B95C-465209A9FAF1}"/>
                    </a:ext>
                  </a:extLst>
                </p:cNvPr>
                <p:cNvSpPr/>
                <p:nvPr/>
              </p:nvSpPr>
              <p:spPr>
                <a:xfrm>
                  <a:off x="3181754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6" name="Rectangle 325">
                  <a:extLst>
                    <a:ext uri="{FF2B5EF4-FFF2-40B4-BE49-F238E27FC236}">
                      <a16:creationId xmlns:a16="http://schemas.microsoft.com/office/drawing/2014/main" id="{83CCFE0D-F5EC-4CE1-B76A-B693E6EDB105}"/>
                    </a:ext>
                  </a:extLst>
                </p:cNvPr>
                <p:cNvSpPr/>
                <p:nvPr/>
              </p:nvSpPr>
              <p:spPr>
                <a:xfrm>
                  <a:off x="3783785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7" name="Rectangle 326">
                  <a:extLst>
                    <a:ext uri="{FF2B5EF4-FFF2-40B4-BE49-F238E27FC236}">
                      <a16:creationId xmlns:a16="http://schemas.microsoft.com/office/drawing/2014/main" id="{77A41EA9-06F6-4772-ABF2-80354CAFB56D}"/>
                    </a:ext>
                  </a:extLst>
                </p:cNvPr>
                <p:cNvSpPr/>
                <p:nvPr/>
              </p:nvSpPr>
              <p:spPr>
                <a:xfrm>
                  <a:off x="4374722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5" name="Group 26">
                <a:extLst>
                  <a:ext uri="{FF2B5EF4-FFF2-40B4-BE49-F238E27FC236}">
                    <a16:creationId xmlns:a16="http://schemas.microsoft.com/office/drawing/2014/main" id="{2FED30CF-944B-40B9-BC7F-FE2FF0948E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3498" y="1986079"/>
                <a:ext cx="3682313" cy="527982"/>
                <a:chOff x="782595" y="1458097"/>
                <a:chExt cx="4194085" cy="601362"/>
              </a:xfrm>
            </p:grpSpPr>
            <p:sp>
              <p:nvSpPr>
                <p:cNvPr id="314" name="Rectangle 313">
                  <a:extLst>
                    <a:ext uri="{FF2B5EF4-FFF2-40B4-BE49-F238E27FC236}">
                      <a16:creationId xmlns:a16="http://schemas.microsoft.com/office/drawing/2014/main" id="{FF0D2ADC-AF5D-46C9-B45A-AB7302A1980A}"/>
                    </a:ext>
                  </a:extLst>
                </p:cNvPr>
                <p:cNvSpPr/>
                <p:nvPr/>
              </p:nvSpPr>
              <p:spPr>
                <a:xfrm>
                  <a:off x="783691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5" name="Rectangle 314">
                  <a:extLst>
                    <a:ext uri="{FF2B5EF4-FFF2-40B4-BE49-F238E27FC236}">
                      <a16:creationId xmlns:a16="http://schemas.microsoft.com/office/drawing/2014/main" id="{7E517212-ED51-46A9-912F-6132FA630AC3}"/>
                    </a:ext>
                  </a:extLst>
                </p:cNvPr>
                <p:cNvSpPr/>
                <p:nvPr/>
              </p:nvSpPr>
              <p:spPr>
                <a:xfrm>
                  <a:off x="1385723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6" name="Rectangle 315">
                  <a:extLst>
                    <a:ext uri="{FF2B5EF4-FFF2-40B4-BE49-F238E27FC236}">
                      <a16:creationId xmlns:a16="http://schemas.microsoft.com/office/drawing/2014/main" id="{A33DE060-65EC-4434-8F0A-7879DA5AB984}"/>
                    </a:ext>
                  </a:extLst>
                </p:cNvPr>
                <p:cNvSpPr/>
                <p:nvPr/>
              </p:nvSpPr>
              <p:spPr>
                <a:xfrm>
                  <a:off x="1984981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7" name="Rectangle 316">
                  <a:extLst>
                    <a:ext uri="{FF2B5EF4-FFF2-40B4-BE49-F238E27FC236}">
                      <a16:creationId xmlns:a16="http://schemas.microsoft.com/office/drawing/2014/main" id="{FD975E43-9290-46FD-BC16-ADB7C6D9269A}"/>
                    </a:ext>
                  </a:extLst>
                </p:cNvPr>
                <p:cNvSpPr/>
                <p:nvPr/>
              </p:nvSpPr>
              <p:spPr>
                <a:xfrm>
                  <a:off x="2581466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8" name="Rectangle 317">
                  <a:extLst>
                    <a:ext uri="{FF2B5EF4-FFF2-40B4-BE49-F238E27FC236}">
                      <a16:creationId xmlns:a16="http://schemas.microsoft.com/office/drawing/2014/main" id="{CCFCD696-6D8E-46A0-B40B-6D4A2150D040}"/>
                    </a:ext>
                  </a:extLst>
                </p:cNvPr>
                <p:cNvSpPr/>
                <p:nvPr/>
              </p:nvSpPr>
              <p:spPr>
                <a:xfrm>
                  <a:off x="3180724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9" name="Rectangle 318">
                  <a:extLst>
                    <a:ext uri="{FF2B5EF4-FFF2-40B4-BE49-F238E27FC236}">
                      <a16:creationId xmlns:a16="http://schemas.microsoft.com/office/drawing/2014/main" id="{704FD25A-968C-4567-91C9-9D34260F7A23}"/>
                    </a:ext>
                  </a:extLst>
                </p:cNvPr>
                <p:cNvSpPr/>
                <p:nvPr/>
              </p:nvSpPr>
              <p:spPr>
                <a:xfrm>
                  <a:off x="3782756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0" name="Rectangle 319">
                  <a:extLst>
                    <a:ext uri="{FF2B5EF4-FFF2-40B4-BE49-F238E27FC236}">
                      <a16:creationId xmlns:a16="http://schemas.microsoft.com/office/drawing/2014/main" id="{ECE7F484-62A5-486B-B3ED-BEC07416A654}"/>
                    </a:ext>
                  </a:extLst>
                </p:cNvPr>
                <p:cNvSpPr/>
                <p:nvPr/>
              </p:nvSpPr>
              <p:spPr>
                <a:xfrm>
                  <a:off x="4373692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6" name="Group 34">
                <a:extLst>
                  <a:ext uri="{FF2B5EF4-FFF2-40B4-BE49-F238E27FC236}">
                    <a16:creationId xmlns:a16="http://schemas.microsoft.com/office/drawing/2014/main" id="{06A32137-8B29-41B0-93D4-C120E6B4E5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4401" y="2514061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7" name="Rectangle 306">
                  <a:extLst>
                    <a:ext uri="{FF2B5EF4-FFF2-40B4-BE49-F238E27FC236}">
                      <a16:creationId xmlns:a16="http://schemas.microsoft.com/office/drawing/2014/main" id="{2A973B4D-EC0C-4486-B086-DD6AA1A4B343}"/>
                    </a:ext>
                  </a:extLst>
                </p:cNvPr>
                <p:cNvSpPr/>
                <p:nvPr/>
              </p:nvSpPr>
              <p:spPr>
                <a:xfrm>
                  <a:off x="782663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8" name="Rectangle 307">
                  <a:extLst>
                    <a:ext uri="{FF2B5EF4-FFF2-40B4-BE49-F238E27FC236}">
                      <a16:creationId xmlns:a16="http://schemas.microsoft.com/office/drawing/2014/main" id="{40B412C1-7E2A-4667-AD08-F9F9A59F4D91}"/>
                    </a:ext>
                  </a:extLst>
                </p:cNvPr>
                <p:cNvSpPr/>
                <p:nvPr/>
              </p:nvSpPr>
              <p:spPr>
                <a:xfrm>
                  <a:off x="1384695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9" name="Rectangle 308">
                  <a:extLst>
                    <a:ext uri="{FF2B5EF4-FFF2-40B4-BE49-F238E27FC236}">
                      <a16:creationId xmlns:a16="http://schemas.microsoft.com/office/drawing/2014/main" id="{28E652AE-6D14-4FA7-BABA-5200B78D9303}"/>
                    </a:ext>
                  </a:extLst>
                </p:cNvPr>
                <p:cNvSpPr/>
                <p:nvPr/>
              </p:nvSpPr>
              <p:spPr>
                <a:xfrm>
                  <a:off x="1986729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0" name="Rectangle 309">
                  <a:extLst>
                    <a:ext uri="{FF2B5EF4-FFF2-40B4-BE49-F238E27FC236}">
                      <a16:creationId xmlns:a16="http://schemas.microsoft.com/office/drawing/2014/main" id="{80CFB78D-C1BD-4D80-AF7A-F666A1814D56}"/>
                    </a:ext>
                  </a:extLst>
                </p:cNvPr>
                <p:cNvSpPr/>
                <p:nvPr/>
              </p:nvSpPr>
              <p:spPr>
                <a:xfrm>
                  <a:off x="2580438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1" name="Rectangle 310">
                  <a:extLst>
                    <a:ext uri="{FF2B5EF4-FFF2-40B4-BE49-F238E27FC236}">
                      <a16:creationId xmlns:a16="http://schemas.microsoft.com/office/drawing/2014/main" id="{E376B9B5-AA32-4575-9642-1CADFEE2C789}"/>
                    </a:ext>
                  </a:extLst>
                </p:cNvPr>
                <p:cNvSpPr/>
                <p:nvPr/>
              </p:nvSpPr>
              <p:spPr>
                <a:xfrm>
                  <a:off x="3182470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2" name="Rectangle 311">
                  <a:extLst>
                    <a:ext uri="{FF2B5EF4-FFF2-40B4-BE49-F238E27FC236}">
                      <a16:creationId xmlns:a16="http://schemas.microsoft.com/office/drawing/2014/main" id="{B004862B-3FA2-4BB1-92EF-C2A6621162EC}"/>
                    </a:ext>
                  </a:extLst>
                </p:cNvPr>
                <p:cNvSpPr/>
                <p:nvPr/>
              </p:nvSpPr>
              <p:spPr>
                <a:xfrm>
                  <a:off x="3784504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3" name="Rectangle 312">
                  <a:extLst>
                    <a:ext uri="{FF2B5EF4-FFF2-40B4-BE49-F238E27FC236}">
                      <a16:creationId xmlns:a16="http://schemas.microsoft.com/office/drawing/2014/main" id="{74436A82-4A47-4AEB-B800-1FA2761EF99F}"/>
                    </a:ext>
                  </a:extLst>
                </p:cNvPr>
                <p:cNvSpPr/>
                <p:nvPr/>
              </p:nvSpPr>
              <p:spPr>
                <a:xfrm>
                  <a:off x="4375438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7" name="Group 42">
                <a:extLst>
                  <a:ext uri="{FF2B5EF4-FFF2-40B4-BE49-F238E27FC236}">
                    <a16:creationId xmlns:a16="http://schemas.microsoft.com/office/drawing/2014/main" id="{80E87D9E-E7F9-4235-82E9-1F8E429ABE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5304" y="3042043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0" name="Rectangle 299">
                  <a:extLst>
                    <a:ext uri="{FF2B5EF4-FFF2-40B4-BE49-F238E27FC236}">
                      <a16:creationId xmlns:a16="http://schemas.microsoft.com/office/drawing/2014/main" id="{279E289A-C25B-4B3F-83D0-EB961458AF1B}"/>
                    </a:ext>
                  </a:extLst>
                </p:cNvPr>
                <p:cNvSpPr/>
                <p:nvPr/>
              </p:nvSpPr>
              <p:spPr>
                <a:xfrm>
                  <a:off x="781634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1" name="Rectangle 300">
                  <a:extLst>
                    <a:ext uri="{FF2B5EF4-FFF2-40B4-BE49-F238E27FC236}">
                      <a16:creationId xmlns:a16="http://schemas.microsoft.com/office/drawing/2014/main" id="{D763DDC4-529D-437D-A2BD-E1F7F0201DFB}"/>
                    </a:ext>
                  </a:extLst>
                </p:cNvPr>
                <p:cNvSpPr/>
                <p:nvPr/>
              </p:nvSpPr>
              <p:spPr>
                <a:xfrm>
                  <a:off x="1383666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2" name="Rectangle 301">
                  <a:extLst>
                    <a:ext uri="{FF2B5EF4-FFF2-40B4-BE49-F238E27FC236}">
                      <a16:creationId xmlns:a16="http://schemas.microsoft.com/office/drawing/2014/main" id="{3346789A-3492-4B15-898E-0B36A5DF9C6F}"/>
                    </a:ext>
                  </a:extLst>
                </p:cNvPr>
                <p:cNvSpPr/>
                <p:nvPr/>
              </p:nvSpPr>
              <p:spPr>
                <a:xfrm>
                  <a:off x="1985699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3" name="Rectangle 302">
                  <a:extLst>
                    <a:ext uri="{FF2B5EF4-FFF2-40B4-BE49-F238E27FC236}">
                      <a16:creationId xmlns:a16="http://schemas.microsoft.com/office/drawing/2014/main" id="{E25561AE-2022-43FA-AEEF-305BC4F767C9}"/>
                    </a:ext>
                  </a:extLst>
                </p:cNvPr>
                <p:cNvSpPr/>
                <p:nvPr/>
              </p:nvSpPr>
              <p:spPr>
                <a:xfrm>
                  <a:off x="2579409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4" name="Rectangle 303">
                  <a:extLst>
                    <a:ext uri="{FF2B5EF4-FFF2-40B4-BE49-F238E27FC236}">
                      <a16:creationId xmlns:a16="http://schemas.microsoft.com/office/drawing/2014/main" id="{584D0378-3B2E-49FA-A3D7-1B4AB0461DAC}"/>
                    </a:ext>
                  </a:extLst>
                </p:cNvPr>
                <p:cNvSpPr/>
                <p:nvPr/>
              </p:nvSpPr>
              <p:spPr>
                <a:xfrm>
                  <a:off x="3181441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5" name="Rectangle 304">
                  <a:extLst>
                    <a:ext uri="{FF2B5EF4-FFF2-40B4-BE49-F238E27FC236}">
                      <a16:creationId xmlns:a16="http://schemas.microsoft.com/office/drawing/2014/main" id="{A479E40E-89DC-41D1-A1D3-94F2A8ACA91E}"/>
                    </a:ext>
                  </a:extLst>
                </p:cNvPr>
                <p:cNvSpPr/>
                <p:nvPr/>
              </p:nvSpPr>
              <p:spPr>
                <a:xfrm>
                  <a:off x="3783474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6" name="Rectangle 305">
                  <a:extLst>
                    <a:ext uri="{FF2B5EF4-FFF2-40B4-BE49-F238E27FC236}">
                      <a16:creationId xmlns:a16="http://schemas.microsoft.com/office/drawing/2014/main" id="{0897FA21-FACD-4CFC-B62F-31BED5BD1893}"/>
                    </a:ext>
                  </a:extLst>
                </p:cNvPr>
                <p:cNvSpPr/>
                <p:nvPr/>
              </p:nvSpPr>
              <p:spPr>
                <a:xfrm>
                  <a:off x="4374409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8" name="Group 50">
                <a:extLst>
                  <a:ext uri="{FF2B5EF4-FFF2-40B4-BE49-F238E27FC236}">
                    <a16:creationId xmlns:a16="http://schemas.microsoft.com/office/drawing/2014/main" id="{7BFC5B3D-BAF4-4D17-82AF-EBB024737E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6207" y="3570025"/>
                <a:ext cx="3682313" cy="527982"/>
                <a:chOff x="782595" y="1458097"/>
                <a:chExt cx="4194085" cy="601362"/>
              </a:xfrm>
            </p:grpSpPr>
            <p:sp>
              <p:nvSpPr>
                <p:cNvPr id="293" name="Rectangle 292">
                  <a:extLst>
                    <a:ext uri="{FF2B5EF4-FFF2-40B4-BE49-F238E27FC236}">
                      <a16:creationId xmlns:a16="http://schemas.microsoft.com/office/drawing/2014/main" id="{EE3B20E8-E091-4B1C-B3B3-5F8246002D5C}"/>
                    </a:ext>
                  </a:extLst>
                </p:cNvPr>
                <p:cNvSpPr/>
                <p:nvPr/>
              </p:nvSpPr>
              <p:spPr>
                <a:xfrm>
                  <a:off x="783378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4" name="Rectangle 293">
                  <a:extLst>
                    <a:ext uri="{FF2B5EF4-FFF2-40B4-BE49-F238E27FC236}">
                      <a16:creationId xmlns:a16="http://schemas.microsoft.com/office/drawing/2014/main" id="{34252032-EAD6-475C-92EF-3D2F417547AC}"/>
                    </a:ext>
                  </a:extLst>
                </p:cNvPr>
                <p:cNvSpPr/>
                <p:nvPr/>
              </p:nvSpPr>
              <p:spPr>
                <a:xfrm>
                  <a:off x="1385412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5" name="Rectangle 294">
                  <a:extLst>
                    <a:ext uri="{FF2B5EF4-FFF2-40B4-BE49-F238E27FC236}">
                      <a16:creationId xmlns:a16="http://schemas.microsoft.com/office/drawing/2014/main" id="{7B54DA48-9A93-4535-B4A8-216342D21A6F}"/>
                    </a:ext>
                  </a:extLst>
                </p:cNvPr>
                <p:cNvSpPr/>
                <p:nvPr/>
              </p:nvSpPr>
              <p:spPr>
                <a:xfrm>
                  <a:off x="1984670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6" name="Rectangle 295">
                  <a:extLst>
                    <a:ext uri="{FF2B5EF4-FFF2-40B4-BE49-F238E27FC236}">
                      <a16:creationId xmlns:a16="http://schemas.microsoft.com/office/drawing/2014/main" id="{78ECF9A3-90F1-43F9-B76A-B9AC43D725AC}"/>
                    </a:ext>
                  </a:extLst>
                </p:cNvPr>
                <p:cNvSpPr/>
                <p:nvPr/>
              </p:nvSpPr>
              <p:spPr>
                <a:xfrm>
                  <a:off x="2581153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7" name="Rectangle 296">
                  <a:extLst>
                    <a:ext uri="{FF2B5EF4-FFF2-40B4-BE49-F238E27FC236}">
                      <a16:creationId xmlns:a16="http://schemas.microsoft.com/office/drawing/2014/main" id="{BB36F374-5448-4060-9D33-9C70C9A32EFC}"/>
                    </a:ext>
                  </a:extLst>
                </p:cNvPr>
                <p:cNvSpPr/>
                <p:nvPr/>
              </p:nvSpPr>
              <p:spPr>
                <a:xfrm>
                  <a:off x="3180411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8" name="Rectangle 297">
                  <a:extLst>
                    <a:ext uri="{FF2B5EF4-FFF2-40B4-BE49-F238E27FC236}">
                      <a16:creationId xmlns:a16="http://schemas.microsoft.com/office/drawing/2014/main" id="{052EE006-AA2B-47FC-98DA-71BD0AB5F0A4}"/>
                    </a:ext>
                  </a:extLst>
                </p:cNvPr>
                <p:cNvSpPr/>
                <p:nvPr/>
              </p:nvSpPr>
              <p:spPr>
                <a:xfrm>
                  <a:off x="3782445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9" name="Rectangle 298">
                  <a:extLst>
                    <a:ext uri="{FF2B5EF4-FFF2-40B4-BE49-F238E27FC236}">
                      <a16:creationId xmlns:a16="http://schemas.microsoft.com/office/drawing/2014/main" id="{0BD22630-E306-40AD-B95A-12FD668DD4EC}"/>
                    </a:ext>
                  </a:extLst>
                </p:cNvPr>
                <p:cNvSpPr/>
                <p:nvPr/>
              </p:nvSpPr>
              <p:spPr>
                <a:xfrm>
                  <a:off x="4373379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9" name="Group 58">
                <a:extLst>
                  <a:ext uri="{FF2B5EF4-FFF2-40B4-BE49-F238E27FC236}">
                    <a16:creationId xmlns:a16="http://schemas.microsoft.com/office/drawing/2014/main" id="{07C6FA6A-4C6F-4102-91BC-F7ECA170A8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7110" y="4098007"/>
                <a:ext cx="3682313" cy="527982"/>
                <a:chOff x="782595" y="1458097"/>
                <a:chExt cx="4194085" cy="601362"/>
              </a:xfrm>
            </p:grpSpPr>
            <p:sp>
              <p:nvSpPr>
                <p:cNvPr id="286" name="Rectangle 285">
                  <a:extLst>
                    <a:ext uri="{FF2B5EF4-FFF2-40B4-BE49-F238E27FC236}">
                      <a16:creationId xmlns:a16="http://schemas.microsoft.com/office/drawing/2014/main" id="{0A19B19F-DE41-49CA-A28C-033150ECDFD9}"/>
                    </a:ext>
                  </a:extLst>
                </p:cNvPr>
                <p:cNvSpPr/>
                <p:nvPr/>
              </p:nvSpPr>
              <p:spPr>
                <a:xfrm>
                  <a:off x="782350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7" name="Rectangle 286">
                  <a:extLst>
                    <a:ext uri="{FF2B5EF4-FFF2-40B4-BE49-F238E27FC236}">
                      <a16:creationId xmlns:a16="http://schemas.microsoft.com/office/drawing/2014/main" id="{FB90F55A-2017-409A-B93D-2F13C6902A82}"/>
                    </a:ext>
                  </a:extLst>
                </p:cNvPr>
                <p:cNvSpPr/>
                <p:nvPr/>
              </p:nvSpPr>
              <p:spPr>
                <a:xfrm>
                  <a:off x="1384384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8" name="Rectangle 287">
                  <a:extLst>
                    <a:ext uri="{FF2B5EF4-FFF2-40B4-BE49-F238E27FC236}">
                      <a16:creationId xmlns:a16="http://schemas.microsoft.com/office/drawing/2014/main" id="{888B493A-E913-4E4A-8DCA-E8B69C598687}"/>
                    </a:ext>
                  </a:extLst>
                </p:cNvPr>
                <p:cNvSpPr/>
                <p:nvPr/>
              </p:nvSpPr>
              <p:spPr>
                <a:xfrm>
                  <a:off x="1986416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9" name="Rectangle 288">
                  <a:extLst>
                    <a:ext uri="{FF2B5EF4-FFF2-40B4-BE49-F238E27FC236}">
                      <a16:creationId xmlns:a16="http://schemas.microsoft.com/office/drawing/2014/main" id="{928BC784-274F-4EBF-8D11-87D399EF9E79}"/>
                    </a:ext>
                  </a:extLst>
                </p:cNvPr>
                <p:cNvSpPr/>
                <p:nvPr/>
              </p:nvSpPr>
              <p:spPr>
                <a:xfrm>
                  <a:off x="2580125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0" name="Rectangle 289">
                  <a:extLst>
                    <a:ext uri="{FF2B5EF4-FFF2-40B4-BE49-F238E27FC236}">
                      <a16:creationId xmlns:a16="http://schemas.microsoft.com/office/drawing/2014/main" id="{5F73840F-044C-4B66-BB2D-503F7B28DD81}"/>
                    </a:ext>
                  </a:extLst>
                </p:cNvPr>
                <p:cNvSpPr/>
                <p:nvPr/>
              </p:nvSpPr>
              <p:spPr>
                <a:xfrm>
                  <a:off x="3182159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1" name="Rectangle 290">
                  <a:extLst>
                    <a:ext uri="{FF2B5EF4-FFF2-40B4-BE49-F238E27FC236}">
                      <a16:creationId xmlns:a16="http://schemas.microsoft.com/office/drawing/2014/main" id="{0928D7B7-7EF3-49D6-97FD-620142A63BE3}"/>
                    </a:ext>
                  </a:extLst>
                </p:cNvPr>
                <p:cNvSpPr/>
                <p:nvPr/>
              </p:nvSpPr>
              <p:spPr>
                <a:xfrm>
                  <a:off x="3784191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2" name="Rectangle 291">
                  <a:extLst>
                    <a:ext uri="{FF2B5EF4-FFF2-40B4-BE49-F238E27FC236}">
                      <a16:creationId xmlns:a16="http://schemas.microsoft.com/office/drawing/2014/main" id="{62D8934A-75ED-4706-AD74-2EE562AD7522}"/>
                    </a:ext>
                  </a:extLst>
                </p:cNvPr>
                <p:cNvSpPr/>
                <p:nvPr/>
              </p:nvSpPr>
              <p:spPr>
                <a:xfrm>
                  <a:off x="4375127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50" name="Group 66">
                <a:extLst>
                  <a:ext uri="{FF2B5EF4-FFF2-40B4-BE49-F238E27FC236}">
                    <a16:creationId xmlns:a16="http://schemas.microsoft.com/office/drawing/2014/main" id="{845AB2C7-E1BC-493D-9B7D-DA6FB3BA83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8013" y="4625989"/>
                <a:ext cx="3682313" cy="527982"/>
                <a:chOff x="782595" y="1458097"/>
                <a:chExt cx="4194085" cy="601362"/>
              </a:xfrm>
            </p:grpSpPr>
            <p:sp>
              <p:nvSpPr>
                <p:cNvPr id="279" name="Rectangle 278">
                  <a:extLst>
                    <a:ext uri="{FF2B5EF4-FFF2-40B4-BE49-F238E27FC236}">
                      <a16:creationId xmlns:a16="http://schemas.microsoft.com/office/drawing/2014/main" id="{33D0B7BB-E738-4004-B61A-755B4B36866A}"/>
                    </a:ext>
                  </a:extLst>
                </p:cNvPr>
                <p:cNvSpPr/>
                <p:nvPr/>
              </p:nvSpPr>
              <p:spPr>
                <a:xfrm>
                  <a:off x="781321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0" name="Rectangle 279">
                  <a:extLst>
                    <a:ext uri="{FF2B5EF4-FFF2-40B4-BE49-F238E27FC236}">
                      <a16:creationId xmlns:a16="http://schemas.microsoft.com/office/drawing/2014/main" id="{63A2B0E8-366D-4E6B-8B8A-13D43C830774}"/>
                    </a:ext>
                  </a:extLst>
                </p:cNvPr>
                <p:cNvSpPr/>
                <p:nvPr/>
              </p:nvSpPr>
              <p:spPr>
                <a:xfrm>
                  <a:off x="1383355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1" name="Rectangle 280">
                  <a:extLst>
                    <a:ext uri="{FF2B5EF4-FFF2-40B4-BE49-F238E27FC236}">
                      <a16:creationId xmlns:a16="http://schemas.microsoft.com/office/drawing/2014/main" id="{F184189C-2FBF-48A2-A220-CEA549D4C2CC}"/>
                    </a:ext>
                  </a:extLst>
                </p:cNvPr>
                <p:cNvSpPr/>
                <p:nvPr/>
              </p:nvSpPr>
              <p:spPr>
                <a:xfrm>
                  <a:off x="1985386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2" name="Rectangle 281">
                  <a:extLst>
                    <a:ext uri="{FF2B5EF4-FFF2-40B4-BE49-F238E27FC236}">
                      <a16:creationId xmlns:a16="http://schemas.microsoft.com/office/drawing/2014/main" id="{5B13C017-BE06-47B8-99B9-C37B9D2448A0}"/>
                    </a:ext>
                  </a:extLst>
                </p:cNvPr>
                <p:cNvSpPr/>
                <p:nvPr/>
              </p:nvSpPr>
              <p:spPr>
                <a:xfrm>
                  <a:off x="2579096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3" name="Rectangle 282">
                  <a:extLst>
                    <a:ext uri="{FF2B5EF4-FFF2-40B4-BE49-F238E27FC236}">
                      <a16:creationId xmlns:a16="http://schemas.microsoft.com/office/drawing/2014/main" id="{E1F7F907-49FD-4343-8CF2-6713274BAAB8}"/>
                    </a:ext>
                  </a:extLst>
                </p:cNvPr>
                <p:cNvSpPr/>
                <p:nvPr/>
              </p:nvSpPr>
              <p:spPr>
                <a:xfrm>
                  <a:off x="3181130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4" name="Rectangle 283">
                  <a:extLst>
                    <a:ext uri="{FF2B5EF4-FFF2-40B4-BE49-F238E27FC236}">
                      <a16:creationId xmlns:a16="http://schemas.microsoft.com/office/drawing/2014/main" id="{20C2688D-921D-4DA6-A5CC-686D1C5805C7}"/>
                    </a:ext>
                  </a:extLst>
                </p:cNvPr>
                <p:cNvSpPr/>
                <p:nvPr/>
              </p:nvSpPr>
              <p:spPr>
                <a:xfrm>
                  <a:off x="3783161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5" name="Rectangle 284">
                  <a:extLst>
                    <a:ext uri="{FF2B5EF4-FFF2-40B4-BE49-F238E27FC236}">
                      <a16:creationId xmlns:a16="http://schemas.microsoft.com/office/drawing/2014/main" id="{77AE33BF-E4FB-4BB7-B2B5-04F9BF36019B}"/>
                    </a:ext>
                  </a:extLst>
                </p:cNvPr>
                <p:cNvSpPr/>
                <p:nvPr/>
              </p:nvSpPr>
              <p:spPr>
                <a:xfrm>
                  <a:off x="4374098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id="{BD0A968E-6B70-44B4-A1F4-4A3420241927}"/>
                  </a:ext>
                </a:extLst>
              </p:cNvPr>
              <p:cNvSpPr/>
              <p:nvPr/>
            </p:nvSpPr>
            <p:spPr>
              <a:xfrm>
                <a:off x="658418" y="5153469"/>
                <a:ext cx="69784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id="{546F33C9-B0F8-4824-BB85-37A633D82DF7}"/>
                  </a:ext>
                </a:extLst>
              </p:cNvPr>
              <p:cNvSpPr/>
              <p:nvPr/>
            </p:nvSpPr>
            <p:spPr>
              <a:xfrm>
                <a:off x="1113026" y="5153469"/>
                <a:ext cx="84332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id="{E994E4C7-20FC-4AC9-9A47-D8AF7D6285D4}"/>
                  </a:ext>
                </a:extLst>
              </p:cNvPr>
              <p:cNvSpPr/>
              <p:nvPr/>
            </p:nvSpPr>
            <p:spPr>
              <a:xfrm>
                <a:off x="1802629" y="5153469"/>
                <a:ext cx="57242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id="{2CE7D09C-7DBE-460A-A22B-ABF1E1913CAF}"/>
                  </a:ext>
                </a:extLst>
              </p:cNvPr>
              <p:cNvSpPr/>
              <p:nvPr/>
            </p:nvSpPr>
            <p:spPr>
              <a:xfrm>
                <a:off x="2353087" y="5153469"/>
                <a:ext cx="57492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id="{93FF1CDB-33DF-47BD-932A-4EA69CF5B8C4}"/>
                  </a:ext>
                </a:extLst>
              </p:cNvPr>
              <p:cNvSpPr/>
              <p:nvPr/>
            </p:nvSpPr>
            <p:spPr>
              <a:xfrm>
                <a:off x="2829725" y="5153469"/>
                <a:ext cx="71289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id="{810B17C1-EACF-4D60-B707-3F1B9D271D71}"/>
                  </a:ext>
                </a:extLst>
              </p:cNvPr>
              <p:cNvSpPr/>
              <p:nvPr/>
            </p:nvSpPr>
            <p:spPr>
              <a:xfrm>
                <a:off x="3331467" y="5153469"/>
                <a:ext cx="71539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id="{3F872E11-5198-49AA-BB19-F39E4FB84931}"/>
                  </a:ext>
                </a:extLst>
              </p:cNvPr>
              <p:cNvSpPr/>
              <p:nvPr/>
            </p:nvSpPr>
            <p:spPr>
              <a:xfrm>
                <a:off x="3850006" y="5153469"/>
                <a:ext cx="73546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258" name="Rectangle 257">
                <a:extLst>
                  <a:ext uri="{FF2B5EF4-FFF2-40B4-BE49-F238E27FC236}">
                    <a16:creationId xmlns:a16="http://schemas.microsoft.com/office/drawing/2014/main" id="{AD3FF17C-402C-490A-B722-E1BF0FCAEA5E}"/>
                  </a:ext>
                </a:extLst>
              </p:cNvPr>
              <p:cNvSpPr/>
              <p:nvPr/>
            </p:nvSpPr>
            <p:spPr>
              <a:xfrm>
                <a:off x="1707223" y="5404374"/>
                <a:ext cx="1778966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E035E7BE-DAFC-480B-930B-6346BC0D3168}"/>
                  </a:ext>
                </a:extLst>
              </p:cNvPr>
              <p:cNvSpPr/>
              <p:nvPr/>
            </p:nvSpPr>
            <p:spPr>
              <a:xfrm>
                <a:off x="845355" y="4705249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id="{BBCE663F-974C-40E6-BFA0-4D51FB59B6DE}"/>
                  </a:ext>
                </a:extLst>
              </p:cNvPr>
              <p:cNvSpPr/>
              <p:nvPr/>
            </p:nvSpPr>
            <p:spPr>
              <a:xfrm>
                <a:off x="845355" y="4181515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id="{46902E69-F453-4084-ABC6-B672EC2E0461}"/>
                  </a:ext>
                </a:extLst>
              </p:cNvPr>
              <p:cNvSpPr/>
              <p:nvPr/>
            </p:nvSpPr>
            <p:spPr>
              <a:xfrm>
                <a:off x="845355" y="365778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2" name="Oval 261">
                <a:extLst>
                  <a:ext uri="{FF2B5EF4-FFF2-40B4-BE49-F238E27FC236}">
                    <a16:creationId xmlns:a16="http://schemas.microsoft.com/office/drawing/2014/main" id="{963B3D0C-E5A6-498A-AB37-363AE2947C20}"/>
                  </a:ext>
                </a:extLst>
              </p:cNvPr>
              <p:cNvSpPr/>
              <p:nvPr/>
            </p:nvSpPr>
            <p:spPr>
              <a:xfrm>
                <a:off x="845355" y="3134047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3" name="Oval 262">
                <a:extLst>
                  <a:ext uri="{FF2B5EF4-FFF2-40B4-BE49-F238E27FC236}">
                    <a16:creationId xmlns:a16="http://schemas.microsoft.com/office/drawing/2014/main" id="{306B7EE6-ABA2-44F3-BC05-B6DC4A10CB2E}"/>
                  </a:ext>
                </a:extLst>
              </p:cNvPr>
              <p:cNvSpPr/>
              <p:nvPr/>
            </p:nvSpPr>
            <p:spPr>
              <a:xfrm>
                <a:off x="845355" y="2610312"/>
                <a:ext cx="387295" cy="384884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id="{48B70919-7C9D-4913-BB66-CF741CE5FEAE}"/>
                  </a:ext>
                </a:extLst>
              </p:cNvPr>
              <p:cNvSpPr/>
              <p:nvPr/>
            </p:nvSpPr>
            <p:spPr>
              <a:xfrm>
                <a:off x="845355" y="2084141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5" name="Freeform 89">
                <a:extLst>
                  <a:ext uri="{FF2B5EF4-FFF2-40B4-BE49-F238E27FC236}">
                    <a16:creationId xmlns:a16="http://schemas.microsoft.com/office/drawing/2014/main" id="{7A3BB0AE-7013-4B0A-9DDF-A3E6E0A01A87}"/>
                  </a:ext>
                </a:extLst>
              </p:cNvPr>
              <p:cNvSpPr/>
              <p:nvPr/>
            </p:nvSpPr>
            <p:spPr>
              <a:xfrm rot="10800000">
                <a:off x="845355" y="1721182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8497E779-8C9C-4334-BD8D-D70688757430}"/>
                  </a:ext>
                </a:extLst>
              </p:cNvPr>
              <p:cNvSpPr/>
              <p:nvPr/>
            </p:nvSpPr>
            <p:spPr>
              <a:xfrm>
                <a:off x="1403156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id="{3AA1DA04-12C0-4985-BE0E-B8092FBDE41B}"/>
                  </a:ext>
                </a:extLst>
              </p:cNvPr>
              <p:cNvSpPr/>
              <p:nvPr/>
            </p:nvSpPr>
            <p:spPr>
              <a:xfrm>
                <a:off x="1914677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id="{034B5BDD-B522-4E1B-9785-DCAAB9C23540}"/>
                  </a:ext>
                </a:extLst>
              </p:cNvPr>
              <p:cNvSpPr/>
              <p:nvPr/>
            </p:nvSpPr>
            <p:spPr>
              <a:xfrm>
                <a:off x="1934164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id="{7999745A-466F-4347-9325-B3C783EE0D90}"/>
                  </a:ext>
                </a:extLst>
              </p:cNvPr>
              <p:cNvSpPr/>
              <p:nvPr/>
            </p:nvSpPr>
            <p:spPr>
              <a:xfrm>
                <a:off x="2435941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id="{DC0FB278-188F-4669-BA03-E3D5E4FA7711}"/>
                  </a:ext>
                </a:extLst>
              </p:cNvPr>
              <p:cNvSpPr/>
              <p:nvPr/>
            </p:nvSpPr>
            <p:spPr>
              <a:xfrm>
                <a:off x="2435941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1" name="Freeform 96">
                <a:extLst>
                  <a:ext uri="{FF2B5EF4-FFF2-40B4-BE49-F238E27FC236}">
                    <a16:creationId xmlns:a16="http://schemas.microsoft.com/office/drawing/2014/main" id="{D881C7A4-F160-46ED-BA06-80A3C0B27B64}"/>
                  </a:ext>
                </a:extLst>
              </p:cNvPr>
              <p:cNvSpPr/>
              <p:nvPr/>
            </p:nvSpPr>
            <p:spPr>
              <a:xfrm rot="10800000">
                <a:off x="1897626" y="3820991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D8C16CA0-10B7-4398-BCF8-E321EA62C961}"/>
                  </a:ext>
                </a:extLst>
              </p:cNvPr>
              <p:cNvSpPr/>
              <p:nvPr/>
            </p:nvSpPr>
            <p:spPr>
              <a:xfrm>
                <a:off x="2426198" y="3635857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3" name="Freeform 98">
                <a:extLst>
                  <a:ext uri="{FF2B5EF4-FFF2-40B4-BE49-F238E27FC236}">
                    <a16:creationId xmlns:a16="http://schemas.microsoft.com/office/drawing/2014/main" id="{206F4838-8D31-474C-912F-F2186531CD41}"/>
                  </a:ext>
                </a:extLst>
              </p:cNvPr>
              <p:cNvSpPr/>
              <p:nvPr/>
            </p:nvSpPr>
            <p:spPr>
              <a:xfrm rot="10800000">
                <a:off x="2964512" y="4376393"/>
                <a:ext cx="387295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12837721-4DB5-4556-BDC6-B53938F26F0D}"/>
                  </a:ext>
                </a:extLst>
              </p:cNvPr>
              <p:cNvSpPr/>
              <p:nvPr/>
            </p:nvSpPr>
            <p:spPr>
              <a:xfrm>
                <a:off x="1386105" y="418395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79A9B3D8-B5A2-4614-A8F5-B47C151BC877}"/>
                  </a:ext>
                </a:extLst>
              </p:cNvPr>
              <p:cNvSpPr/>
              <p:nvPr/>
            </p:nvSpPr>
            <p:spPr>
              <a:xfrm>
                <a:off x="2959640" y="4697941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F9D00DD7-47C2-44D3-8960-5CCA6D11A6AF}"/>
                  </a:ext>
                </a:extLst>
              </p:cNvPr>
              <p:cNvSpPr/>
              <p:nvPr/>
            </p:nvSpPr>
            <p:spPr>
              <a:xfrm>
                <a:off x="3483340" y="4690633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C0C17649-1146-46DC-AC0D-BC606E242513}"/>
                  </a:ext>
                </a:extLst>
              </p:cNvPr>
              <p:cNvSpPr/>
              <p:nvPr/>
            </p:nvSpPr>
            <p:spPr>
              <a:xfrm>
                <a:off x="4007039" y="4683326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8" name="Freeform 103">
                <a:extLst>
                  <a:ext uri="{FF2B5EF4-FFF2-40B4-BE49-F238E27FC236}">
                    <a16:creationId xmlns:a16="http://schemas.microsoft.com/office/drawing/2014/main" id="{C345CE27-33A0-4480-AF89-BF83FD311AC0}"/>
                  </a:ext>
                </a:extLst>
              </p:cNvPr>
              <p:cNvSpPr/>
              <p:nvPr/>
            </p:nvSpPr>
            <p:spPr>
              <a:xfrm rot="10800000">
                <a:off x="4014348" y="4366649"/>
                <a:ext cx="387293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CF21C831-5F18-426C-A385-A1B763DE44ED}"/>
                </a:ext>
              </a:extLst>
            </p:cNvPr>
            <p:cNvSpPr/>
            <p:nvPr/>
          </p:nvSpPr>
          <p:spPr>
            <a:xfrm>
              <a:off x="695729" y="1309132"/>
              <a:ext cx="3494867" cy="2516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sp>
        <p:nvSpPr>
          <p:cNvPr id="328" name="Rectangle 327"/>
          <p:cNvSpPr/>
          <p:nvPr/>
        </p:nvSpPr>
        <p:spPr>
          <a:xfrm>
            <a:off x="4838356" y="1733419"/>
            <a:ext cx="37496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pictogram uses pictures or symbols to represent </a:t>
            </a:r>
            <a:r>
              <a:rPr lang="en-GB" altLang="en-US" b="1" dirty="0"/>
              <a:t>discrete data</a:t>
            </a:r>
            <a:r>
              <a:rPr lang="en-GB" altLang="en-US" dirty="0"/>
              <a:t>.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4838356" y="2484016"/>
            <a:ext cx="3749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key shows the value represented by one picture or symbol.</a:t>
            </a:r>
          </a:p>
        </p:txBody>
      </p:sp>
      <p:sp>
        <p:nvSpPr>
          <p:cNvPr id="330" name="Rectangle 329"/>
          <p:cNvSpPr/>
          <p:nvPr/>
        </p:nvSpPr>
        <p:spPr>
          <a:xfrm>
            <a:off x="4839913" y="4831054"/>
            <a:ext cx="3548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 both of these pictograms, the data is the same but the value of the symbol is different.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  <p:bldP spid="328" grpId="0"/>
      <p:bldP spid="329" grpId="0"/>
      <p:bldP spid="3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CE511046-B744-4E76-8228-4D70D177D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286261"/>
            <a:ext cx="470058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Data that is counted and has no in-between value is called </a:t>
            </a:r>
            <a:r>
              <a:rPr lang="en-GB" altLang="en-US" sz="1400" b="1" dirty="0">
                <a:solidFill>
                  <a:schemeClr val="tx1"/>
                </a:solidFill>
              </a:rPr>
              <a:t>discrete data</a:t>
            </a:r>
            <a:r>
              <a:rPr lang="en-GB" altLang="en-US" sz="1400" dirty="0">
                <a:solidFill>
                  <a:schemeClr val="tx1"/>
                </a:solidFill>
              </a:rPr>
              <a:t>. Discrete data is usually collected in a frequency table and then presented as a bar chart.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65B680-D741-4CAF-B10F-FE6CE855B2E0}"/>
              </a:ext>
            </a:extLst>
          </p:cNvPr>
          <p:cNvSpPr/>
          <p:nvPr/>
        </p:nvSpPr>
        <p:spPr>
          <a:xfrm>
            <a:off x="719138" y="2251610"/>
            <a:ext cx="4775200" cy="3079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dirty="0">
                <a:latin typeface="Twinkl" pitchFamily="2" charset="0"/>
              </a:rPr>
              <a:t>A bar chart has a </a:t>
            </a:r>
            <a:r>
              <a:rPr lang="en-GB" sz="1400" b="1" dirty="0">
                <a:latin typeface="Twinkl" pitchFamily="2" charset="0"/>
              </a:rPr>
              <a:t>horizontal</a:t>
            </a:r>
            <a:r>
              <a:rPr lang="en-GB" sz="1400" dirty="0">
                <a:latin typeface="Twinkl" pitchFamily="2" charset="0"/>
              </a:rPr>
              <a:t> axis and a </a:t>
            </a:r>
            <a:r>
              <a:rPr lang="en-GB" sz="1400" b="1" dirty="0">
                <a:latin typeface="Twinkl" pitchFamily="2" charset="0"/>
              </a:rPr>
              <a:t>vertical</a:t>
            </a:r>
            <a:r>
              <a:rPr lang="en-GB" sz="1400" dirty="0">
                <a:latin typeface="Twinkl" pitchFamily="2" charset="0"/>
              </a:rPr>
              <a:t> axis.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5595D5-D89E-4AA3-BC27-4944796FBD6B}"/>
              </a:ext>
            </a:extLst>
          </p:cNvPr>
          <p:cNvSpPr/>
          <p:nvPr/>
        </p:nvSpPr>
        <p:spPr>
          <a:xfrm>
            <a:off x="719138" y="2785158"/>
            <a:ext cx="3705225" cy="16160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A bar chart must always have a </a:t>
            </a:r>
            <a:r>
              <a:rPr lang="en-GB" sz="1400" b="1" dirty="0">
                <a:latin typeface="Twinkl" pitchFamily="2" charset="0"/>
              </a:rPr>
              <a:t>title </a:t>
            </a:r>
            <a:r>
              <a:rPr lang="en-GB" sz="1400" dirty="0">
                <a:latin typeface="Twinkl" pitchFamily="2" charset="0"/>
              </a:rPr>
              <a:t>explaining what it shows.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Bars must be carefully drawn to show the data.</a:t>
            </a:r>
            <a:r>
              <a:rPr lang="en-GB" sz="1400" dirty="0">
                <a:solidFill>
                  <a:srgbClr val="FF0000"/>
                </a:solidFill>
                <a:latin typeface="Twinkl" pitchFamily="2" charset="0"/>
              </a:rPr>
              <a:t> 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There must be a </a:t>
            </a:r>
            <a:r>
              <a:rPr lang="en-GB" sz="1400" b="1" dirty="0">
                <a:latin typeface="Twinkl" pitchFamily="2" charset="0"/>
              </a:rPr>
              <a:t>gap</a:t>
            </a:r>
            <a:r>
              <a:rPr lang="en-GB" sz="1400" dirty="0">
                <a:latin typeface="Twinkl" pitchFamily="2" charset="0"/>
              </a:rPr>
              <a:t> between each bar.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Each bar must be the </a:t>
            </a:r>
            <a:r>
              <a:rPr lang="en-GB" sz="1400" b="1" dirty="0">
                <a:latin typeface="Twinkl" pitchFamily="2" charset="0"/>
              </a:rPr>
              <a:t>same width</a:t>
            </a:r>
            <a:r>
              <a:rPr lang="en-GB" sz="1400" dirty="0">
                <a:latin typeface="Twinkl" pitchFamily="2" charset="0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88C7C5-7944-43E7-B65A-4366F8CC7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" y="4575213"/>
            <a:ext cx="3779838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A </a:t>
            </a:r>
            <a:r>
              <a:rPr lang="en-GB" altLang="en-US" sz="1400" b="1" dirty="0">
                <a:solidFill>
                  <a:schemeClr val="tx1"/>
                </a:solidFill>
              </a:rPr>
              <a:t>number line </a:t>
            </a:r>
            <a:r>
              <a:rPr lang="en-GB" altLang="en-US" sz="1400" dirty="0">
                <a:solidFill>
                  <a:schemeClr val="tx1"/>
                </a:solidFill>
              </a:rPr>
              <a:t>is marked on the </a:t>
            </a:r>
            <a:r>
              <a:rPr lang="en-GB" altLang="en-US" sz="1400" b="1" dirty="0">
                <a:solidFill>
                  <a:schemeClr val="tx1"/>
                </a:solidFill>
              </a:rPr>
              <a:t>vertical</a:t>
            </a:r>
            <a:r>
              <a:rPr lang="en-GB" altLang="en-US" sz="1400" dirty="0">
                <a:solidFill>
                  <a:schemeClr val="tx1"/>
                </a:solidFill>
              </a:rPr>
              <a:t> axis. The scale of this number line is chosen based on the data range.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The </a:t>
            </a:r>
            <a:r>
              <a:rPr lang="en-GB" altLang="en-US" sz="1400" b="1" dirty="0">
                <a:solidFill>
                  <a:schemeClr val="tx1"/>
                </a:solidFill>
              </a:rPr>
              <a:t>data categories </a:t>
            </a:r>
            <a:r>
              <a:rPr lang="en-GB" altLang="en-US" sz="1400" dirty="0">
                <a:solidFill>
                  <a:schemeClr val="tx1"/>
                </a:solidFill>
              </a:rPr>
              <a:t>are organised on the </a:t>
            </a:r>
            <a:r>
              <a:rPr lang="en-GB" altLang="en-US" sz="1400" b="1" dirty="0">
                <a:solidFill>
                  <a:schemeClr val="tx1"/>
                </a:solidFill>
              </a:rPr>
              <a:t>horizontal</a:t>
            </a:r>
            <a:r>
              <a:rPr lang="en-GB" altLang="en-US" sz="1400" dirty="0">
                <a:solidFill>
                  <a:schemeClr val="tx1"/>
                </a:solidFill>
              </a:rPr>
              <a:t> axis.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Each axis must have a </a:t>
            </a:r>
            <a:r>
              <a:rPr lang="en-GB" altLang="en-US" sz="1400" b="1" dirty="0">
                <a:solidFill>
                  <a:schemeClr val="tx1"/>
                </a:solidFill>
              </a:rPr>
              <a:t>label </a:t>
            </a:r>
            <a:r>
              <a:rPr lang="en-GB" altLang="en-US" sz="1400" dirty="0">
                <a:solidFill>
                  <a:schemeClr val="tx1"/>
                </a:solidFill>
              </a:rPr>
              <a:t>explaining what it shows.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1268488-9F3D-4940-BE91-7869945D7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158115"/>
              </p:ext>
            </p:extLst>
          </p:nvPr>
        </p:nvGraphicFramePr>
        <p:xfrm>
          <a:off x="5794376" y="1395004"/>
          <a:ext cx="2593975" cy="1262064"/>
        </p:xfrm>
        <a:graphic>
          <a:graphicData uri="http://schemas.openxmlformats.org/drawingml/2006/table">
            <a:tbl>
              <a:tblPr firstRow="1" firstCol="1" bandRow="1"/>
              <a:tblGrid>
                <a:gridCol w="986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Children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12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14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Chart 8">
            <a:extLst>
              <a:ext uri="{FF2B5EF4-FFF2-40B4-BE49-F238E27FC236}">
                <a16:creationId xmlns:a16="http://schemas.microsoft.com/office/drawing/2014/main" id="{43377B5E-2C6B-44F6-9315-E1F4C4593B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7757991"/>
              </p:ext>
            </p:extLst>
          </p:nvPr>
        </p:nvGraphicFramePr>
        <p:xfrm>
          <a:off x="4622800" y="2908300"/>
          <a:ext cx="3921125" cy="3206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91526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0" grpId="0"/>
      <p:bldGraphic spid="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>
            <a:extLst>
              <a:ext uri="{FF2B5EF4-FFF2-40B4-BE49-F238E27FC236}">
                <a16:creationId xmlns:a16="http://schemas.microsoft.com/office/drawing/2014/main" id="{A864DA1E-211D-4301-9A66-C8D2C17B3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3663" y="1871406"/>
            <a:ext cx="4676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draw a grouped bar chart to show this data. In this bar chart, each category has more than one bar. A key is used to identify the subcategories of the data.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5DCB2816-AE16-40E5-8695-97DBEE7029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347" y="1364457"/>
            <a:ext cx="7799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Discrete data in each category can also be represented in subcategories: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1743D70-4D5A-45E1-9403-DA82C9A464EB}"/>
              </a:ext>
            </a:extLst>
          </p:cNvPr>
          <p:cNvGraphicFramePr>
            <a:graphicFrameLocks noGrp="1"/>
          </p:cNvGraphicFramePr>
          <p:nvPr/>
        </p:nvGraphicFramePr>
        <p:xfrm>
          <a:off x="858838" y="2082800"/>
          <a:ext cx="2946400" cy="2139952"/>
        </p:xfrm>
        <a:graphic>
          <a:graphicData uri="http://schemas.openxmlformats.org/drawingml/2006/table">
            <a:tbl>
              <a:tblPr firstRow="1" firstCol="1" bandRow="1"/>
              <a:tblGrid>
                <a:gridCol w="687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58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2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0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Boys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Number of Girls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3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2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Chart 15">
            <a:extLst>
              <a:ext uri="{FF2B5EF4-FFF2-40B4-BE49-F238E27FC236}">
                <a16:creationId xmlns:a16="http://schemas.microsoft.com/office/drawing/2014/main" id="{0D964E32-9409-409A-BD31-823D406FBB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6322182"/>
              </p:ext>
            </p:extLst>
          </p:nvPr>
        </p:nvGraphicFramePr>
        <p:xfrm>
          <a:off x="3954463" y="3170238"/>
          <a:ext cx="4397375" cy="295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Picture 1">
            <a:extLst>
              <a:ext uri="{FF2B5EF4-FFF2-40B4-BE49-F238E27FC236}">
                <a16:creationId xmlns:a16="http://schemas.microsoft.com/office/drawing/2014/main" id="{87122E7B-7F62-4E71-A7AD-A16652AA1A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4424363"/>
            <a:ext cx="152082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DFB9E286-A1DC-400D-842D-8D484E071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5354638"/>
            <a:ext cx="96520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8563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2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</TotalTime>
  <Words>376</Words>
  <Application>Microsoft Macintosh PowerPoint</Application>
  <PresentationFormat>On-screen Show (4:3)</PresentationFormat>
  <Paragraphs>82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Twinkl</vt:lpstr>
      <vt:lpstr>Calibri Light</vt:lpstr>
      <vt:lpstr>Twinkl SemiBold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Niamh Minster - Larwood School</cp:lastModifiedBy>
  <cp:revision>40</cp:revision>
  <dcterms:created xsi:type="dcterms:W3CDTF">2017-03-10T14:24:38Z</dcterms:created>
  <dcterms:modified xsi:type="dcterms:W3CDTF">2020-03-26T13:25:36Z</dcterms:modified>
</cp:coreProperties>
</file>