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winkl" pitchFamily="2" charset="77"/>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snapToGrid="0" showGuides="1">
      <p:cViewPr varScale="1">
        <p:scale>
          <a:sx n="115" d="100"/>
          <a:sy n="115" d="100"/>
        </p:scale>
        <p:origin x="1544"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129</TotalTime>
  <Words>339</Words>
  <Application>Microsoft Macintosh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Calibri</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Microsoft Office User</cp:lastModifiedBy>
  <cp:revision>31</cp:revision>
  <dcterms:created xsi:type="dcterms:W3CDTF">2019-03-11T15:10:20Z</dcterms:created>
  <dcterms:modified xsi:type="dcterms:W3CDTF">2020-04-16T16:18:20Z</dcterms:modified>
</cp:coreProperties>
</file>