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7"/>
  </p:notesMasterIdLst>
  <p:handoutMasterIdLst>
    <p:handoutMasterId r:id="rId8"/>
  </p:handoutMasterIdLst>
  <p:sldIdLst>
    <p:sldId id="258" r:id="rId2"/>
    <p:sldId id="264" r:id="rId3"/>
    <p:sldId id="268" r:id="rId4"/>
    <p:sldId id="269" r:id="rId5"/>
    <p:sldId id="267" r:id="rId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Twinkl" pitchFamily="2" charset="77"/>
      <p:regular r:id="rId13"/>
      <p:bold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864"/>
    <a:srgbClr val="B9D36E"/>
    <a:srgbClr val="85BD33"/>
    <a:srgbClr val="689429"/>
    <a:srgbClr val="18A0DB"/>
    <a:srgbClr val="DE1E5A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58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1544" y="19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font" Target="fonts/font5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4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04/04/2020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04/04/2020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6002" y="655064"/>
            <a:ext cx="8250129" cy="994306"/>
          </a:xfrm>
          <a:prstGeom prst="roundRect">
            <a:avLst>
              <a:gd name="adj" fmla="val 0"/>
            </a:avLst>
          </a:prstGeom>
          <a:solidFill>
            <a:srgbClr val="689429"/>
          </a:solidFill>
        </p:spPr>
        <p:txBody>
          <a:bodyPr/>
          <a:lstStyle/>
          <a:p>
            <a:r>
              <a:rPr lang="en-GB" sz="5000" dirty="0">
                <a:solidFill>
                  <a:schemeClr val="bg1"/>
                </a:solidFill>
                <a:latin typeface="+mn-lt"/>
              </a:rPr>
              <a:t>Friction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5334954"/>
            <a:ext cx="7632700" cy="873093"/>
          </a:xfrm>
          <a:prstGeom prst="rect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Friction produces heat, like when you rub your hands together.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05"/>
          <a:stretch/>
        </p:blipFill>
        <p:spPr>
          <a:xfrm>
            <a:off x="4050707" y="2471691"/>
            <a:ext cx="5093293" cy="2651817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755650" y="1983246"/>
            <a:ext cx="7632700" cy="2769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Friction occurs between </a:t>
            </a:r>
            <a:r>
              <a:rPr lang="en-GB" b="1" dirty="0">
                <a:solidFill>
                  <a:schemeClr val="tx1"/>
                </a:solidFill>
              </a:rPr>
              <a:t>two surfaces</a:t>
            </a:r>
            <a:r>
              <a:rPr lang="en-GB" dirty="0">
                <a:solidFill>
                  <a:schemeClr val="tx1"/>
                </a:solidFill>
              </a:rPr>
              <a:t> that slide </a:t>
            </a:r>
            <a:r>
              <a:rPr lang="en-GB" b="1" dirty="0">
                <a:solidFill>
                  <a:schemeClr val="tx1"/>
                </a:solidFill>
              </a:rPr>
              <a:t>against each other</a:t>
            </a:r>
            <a:r>
              <a:rPr lang="en-GB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755650" y="2775808"/>
            <a:ext cx="3124142" cy="1948271"/>
          </a:xfrm>
          <a:prstGeom prst="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Friction is the force that acts against you when you try to move something heavy.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The </a:t>
            </a:r>
            <a:r>
              <a:rPr lang="en-GB" b="1" dirty="0">
                <a:solidFill>
                  <a:schemeClr val="tx1"/>
                </a:solidFill>
              </a:rPr>
              <a:t>rougher</a:t>
            </a:r>
            <a:r>
              <a:rPr lang="en-GB" dirty="0">
                <a:solidFill>
                  <a:schemeClr val="tx1"/>
                </a:solidFill>
              </a:rPr>
              <a:t> the surface, the </a:t>
            </a:r>
            <a:r>
              <a:rPr lang="en-GB" b="1" dirty="0">
                <a:solidFill>
                  <a:schemeClr val="tx1"/>
                </a:solidFill>
              </a:rPr>
              <a:t>stronger</a:t>
            </a:r>
            <a:r>
              <a:rPr lang="en-GB" dirty="0">
                <a:solidFill>
                  <a:schemeClr val="tx1"/>
                </a:solidFill>
              </a:rPr>
              <a:t> the friction.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6002" y="655064"/>
            <a:ext cx="8250129" cy="994306"/>
          </a:xfrm>
          <a:prstGeom prst="roundRect">
            <a:avLst>
              <a:gd name="adj" fmla="val 0"/>
            </a:avLst>
          </a:prstGeom>
          <a:solidFill>
            <a:srgbClr val="689429"/>
          </a:solidFill>
        </p:spPr>
        <p:txBody>
          <a:bodyPr/>
          <a:lstStyle/>
          <a:p>
            <a:r>
              <a:rPr lang="en-GB" sz="4700" dirty="0">
                <a:solidFill>
                  <a:schemeClr val="bg1"/>
                </a:solidFill>
                <a:latin typeface="+mn-lt"/>
              </a:rPr>
              <a:t>Using and Reducing Friction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5133314"/>
            <a:ext cx="7632700" cy="1050045"/>
          </a:xfrm>
          <a:prstGeom prst="rect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Friction can be reduced by using methods like </a:t>
            </a:r>
            <a:r>
              <a:rPr lang="en-GB" b="1" dirty="0">
                <a:solidFill>
                  <a:schemeClr val="tx1"/>
                </a:solidFill>
              </a:rPr>
              <a:t>lubrication</a:t>
            </a:r>
            <a:r>
              <a:rPr lang="en-GB" dirty="0">
                <a:solidFill>
                  <a:schemeClr val="tx1"/>
                </a:solidFill>
              </a:rPr>
              <a:t>. Your door hinges will probably be lubricated by oil to reduce the wear and tear caused by friction.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5650" y="1989790"/>
            <a:ext cx="3291249" cy="8309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Friction is useful when it helps us </a:t>
            </a:r>
            <a:r>
              <a:rPr lang="en-GB" b="1" dirty="0">
                <a:solidFill>
                  <a:schemeClr val="tx1"/>
                </a:solidFill>
              </a:rPr>
              <a:t>grip the floor </a:t>
            </a:r>
            <a:r>
              <a:rPr lang="en-GB" dirty="0">
                <a:solidFill>
                  <a:schemeClr val="tx1"/>
                </a:solidFill>
              </a:rPr>
              <a:t>with our shoes and stop car tyres skidding.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0849" y="1983068"/>
            <a:ext cx="4197501" cy="2968118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755649" y="3002915"/>
            <a:ext cx="3260247" cy="1948271"/>
          </a:xfrm>
          <a:prstGeom prst="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However, for people like ice skaters, it is a good thing that ice causes very little friction.</a:t>
            </a:r>
          </a:p>
        </p:txBody>
      </p:sp>
    </p:spTree>
    <p:extLst>
      <p:ext uri="{BB962C8B-B14F-4D97-AF65-F5344CB8AC3E}">
        <p14:creationId xmlns:p14="http://schemas.microsoft.com/office/powerpoint/2010/main" val="142642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6002" y="655064"/>
            <a:ext cx="8250129" cy="994306"/>
          </a:xfrm>
          <a:prstGeom prst="roundRect">
            <a:avLst>
              <a:gd name="adj" fmla="val 0"/>
            </a:avLst>
          </a:prstGeom>
          <a:solidFill>
            <a:srgbClr val="689429"/>
          </a:solidFill>
        </p:spPr>
        <p:txBody>
          <a:bodyPr/>
          <a:lstStyle/>
          <a:p>
            <a:r>
              <a:rPr lang="en-GB" sz="4700" dirty="0">
                <a:solidFill>
                  <a:schemeClr val="bg1"/>
                </a:solidFill>
                <a:latin typeface="+mn-lt"/>
              </a:rPr>
              <a:t>Air Resistance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5133314"/>
            <a:ext cx="7632700" cy="1050045"/>
          </a:xfrm>
          <a:prstGeom prst="rect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The </a:t>
            </a:r>
            <a:r>
              <a:rPr lang="en-GB" b="1" dirty="0">
                <a:solidFill>
                  <a:schemeClr val="tx1"/>
                </a:solidFill>
              </a:rPr>
              <a:t>streamlined</a:t>
            </a:r>
            <a:r>
              <a:rPr lang="en-GB" dirty="0">
                <a:solidFill>
                  <a:schemeClr val="tx1"/>
                </a:solidFill>
              </a:rPr>
              <a:t> shape of an aeroplane helps to reduce air resistance.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Air resistance is also what makes parachutes work.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5650" y="2167136"/>
            <a:ext cx="7632700" cy="2769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Air resistance is a </a:t>
            </a:r>
            <a:r>
              <a:rPr lang="en-GB" b="1" dirty="0">
                <a:solidFill>
                  <a:schemeClr val="tx1"/>
                </a:solidFill>
              </a:rPr>
              <a:t>type of friction</a:t>
            </a:r>
            <a:r>
              <a:rPr lang="en-GB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5650" y="2626264"/>
            <a:ext cx="3636888" cy="2102728"/>
          </a:xfrm>
          <a:prstGeom prst="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Air resistance makes it more difficult for an aeroplane to travel through the air.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4670929" y="2100345"/>
            <a:ext cx="4233787" cy="2628646"/>
            <a:chOff x="4670929" y="2322540"/>
            <a:chExt cx="4233787" cy="262864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0929" y="2322540"/>
              <a:ext cx="3717421" cy="2628646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17277" y="2855809"/>
              <a:ext cx="4187439" cy="156210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52458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70</TotalTime>
  <Words>168</Words>
  <Application>Microsoft Macintosh PowerPoint</Application>
  <PresentationFormat>On-screen Show (4:3)</PresentationFormat>
  <Paragraphs>16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Calibri</vt:lpstr>
      <vt:lpstr>Arial</vt:lpstr>
      <vt:lpstr>Twinkl</vt:lpstr>
      <vt:lpstr>Office Theme</vt:lpstr>
      <vt:lpstr>PowerPoint Presentation</vt:lpstr>
      <vt:lpstr>Friction</vt:lpstr>
      <vt:lpstr>Using and Reducing Friction</vt:lpstr>
      <vt:lpstr>Air Resistance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Monteith</dc:creator>
  <cp:lastModifiedBy>Microsoft Office User</cp:lastModifiedBy>
  <cp:revision>6</cp:revision>
  <dcterms:created xsi:type="dcterms:W3CDTF">2020-02-20T14:30:14Z</dcterms:created>
  <dcterms:modified xsi:type="dcterms:W3CDTF">2020-04-04T11:06:42Z</dcterms:modified>
</cp:coreProperties>
</file>