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8A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659"/>
    <p:restoredTop sz="93692"/>
  </p:normalViewPr>
  <p:slideViewPr>
    <p:cSldViewPr snapToGrid="0" snapToObjects="1">
      <p:cViewPr>
        <p:scale>
          <a:sx n="130" d="100"/>
          <a:sy n="130" d="100"/>
        </p:scale>
        <p:origin x="2160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9F498-A83E-2A49-9E0A-0AF3C8268244}" type="datetimeFigureOut">
              <a:rPr lang="en-GB" smtClean="0"/>
              <a:t>16/03/2020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8B3F-30DE-174B-B41E-E54129E22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5514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9F498-A83E-2A49-9E0A-0AF3C8268244}" type="datetimeFigureOut">
              <a:rPr lang="en-GB" smtClean="0"/>
              <a:t>16/03/2020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8B3F-30DE-174B-B41E-E54129E22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7252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9F498-A83E-2A49-9E0A-0AF3C8268244}" type="datetimeFigureOut">
              <a:rPr lang="en-GB" smtClean="0"/>
              <a:t>16/03/2020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8B3F-30DE-174B-B41E-E54129E22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401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9F498-A83E-2A49-9E0A-0AF3C8268244}" type="datetimeFigureOut">
              <a:rPr lang="en-GB" smtClean="0"/>
              <a:t>16/03/2020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8B3F-30DE-174B-B41E-E54129E22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784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9F498-A83E-2A49-9E0A-0AF3C8268244}" type="datetimeFigureOut">
              <a:rPr lang="en-GB" smtClean="0"/>
              <a:t>16/03/2020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8B3F-30DE-174B-B41E-E54129E22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3344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9F498-A83E-2A49-9E0A-0AF3C8268244}" type="datetimeFigureOut">
              <a:rPr lang="en-GB" smtClean="0"/>
              <a:t>16/03/2020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8B3F-30DE-174B-B41E-E54129E22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1641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9F498-A83E-2A49-9E0A-0AF3C8268244}" type="datetimeFigureOut">
              <a:rPr lang="en-GB" smtClean="0"/>
              <a:t>16/03/2020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8B3F-30DE-174B-B41E-E54129E22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9563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9F498-A83E-2A49-9E0A-0AF3C8268244}" type="datetimeFigureOut">
              <a:rPr lang="en-GB" smtClean="0"/>
              <a:t>16/03/2020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8B3F-30DE-174B-B41E-E54129E22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417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9F498-A83E-2A49-9E0A-0AF3C8268244}" type="datetimeFigureOut">
              <a:rPr lang="en-GB" smtClean="0"/>
              <a:t>16/03/2020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8B3F-30DE-174B-B41E-E54129E22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036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9F498-A83E-2A49-9E0A-0AF3C8268244}" type="datetimeFigureOut">
              <a:rPr lang="en-GB" smtClean="0"/>
              <a:t>16/03/2020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8B3F-30DE-174B-B41E-E54129E22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13795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9F498-A83E-2A49-9E0A-0AF3C8268244}" type="datetimeFigureOut">
              <a:rPr lang="en-GB" smtClean="0"/>
              <a:t>16/03/2020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8B3F-30DE-174B-B41E-E54129E22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465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F9F498-A83E-2A49-9E0A-0AF3C8268244}" type="datetimeFigureOut">
              <a:rPr lang="en-GB" smtClean="0"/>
              <a:t>16/03/2020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0F8B3F-30DE-174B-B41E-E54129E22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317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icture 48">
            <a:extLst>
              <a:ext uri="{FF2B5EF4-FFF2-40B4-BE49-F238E27FC236}">
                <a16:creationId xmlns:a16="http://schemas.microsoft.com/office/drawing/2014/main" id="{776808DD-9EEC-2B4B-AAFD-15C7BACBFF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735" y="1980903"/>
            <a:ext cx="6100997" cy="5698733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36B0F70D-A5BE-FB44-97B5-0468C294C772}"/>
              </a:ext>
            </a:extLst>
          </p:cNvPr>
          <p:cNvSpPr txBox="1"/>
          <p:nvPr/>
        </p:nvSpPr>
        <p:spPr>
          <a:xfrm>
            <a:off x="374755" y="419723"/>
            <a:ext cx="61009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Century Gothic" panose="020B0502020202020204" pitchFamily="34" charset="0"/>
              </a:rPr>
              <a:t>Different types of sentences (Examples)</a:t>
            </a:r>
          </a:p>
        </p:txBody>
      </p: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41E78396-9781-A344-8324-D2FED80B2A17}"/>
              </a:ext>
            </a:extLst>
          </p:cNvPr>
          <p:cNvCxnSpPr/>
          <p:nvPr/>
        </p:nvCxnSpPr>
        <p:spPr>
          <a:xfrm>
            <a:off x="3455233" y="5771535"/>
            <a:ext cx="644819" cy="481781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D7683F1D-AB37-8049-A8F9-5C407352D64E}"/>
              </a:ext>
            </a:extLst>
          </p:cNvPr>
          <p:cNvCxnSpPr>
            <a:cxnSpLocks/>
          </p:cNvCxnSpPr>
          <p:nvPr/>
        </p:nvCxnSpPr>
        <p:spPr>
          <a:xfrm>
            <a:off x="3455233" y="6322142"/>
            <a:ext cx="654651" cy="1022555"/>
          </a:xfrm>
          <a:prstGeom prst="line">
            <a:avLst/>
          </a:prstGeom>
          <a:ln>
            <a:solidFill>
              <a:srgbClr val="FF8AD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A14554F8-BB47-3A4D-A7D6-AC603F459B9E}"/>
              </a:ext>
            </a:extLst>
          </p:cNvPr>
          <p:cNvCxnSpPr/>
          <p:nvPr/>
        </p:nvCxnSpPr>
        <p:spPr>
          <a:xfrm flipV="1">
            <a:off x="3465065" y="5801031"/>
            <a:ext cx="644819" cy="1573162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967781EE-4626-A64D-B842-F2813973B688}"/>
              </a:ext>
            </a:extLst>
          </p:cNvPr>
          <p:cNvCxnSpPr/>
          <p:nvPr/>
        </p:nvCxnSpPr>
        <p:spPr>
          <a:xfrm flipV="1">
            <a:off x="3465065" y="6744929"/>
            <a:ext cx="634987" cy="8849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>
            <a:extLst>
              <a:ext uri="{FF2B5EF4-FFF2-40B4-BE49-F238E27FC236}">
                <a16:creationId xmlns:a16="http://schemas.microsoft.com/office/drawing/2014/main" id="{2F505FED-70D6-BA4B-9F89-40DCAE96F51C}"/>
              </a:ext>
            </a:extLst>
          </p:cNvPr>
          <p:cNvSpPr txBox="1"/>
          <p:nvPr/>
        </p:nvSpPr>
        <p:spPr>
          <a:xfrm>
            <a:off x="501445" y="8141110"/>
            <a:ext cx="5889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solidFill>
                  <a:srgbClr val="FF0000"/>
                </a:solidFill>
                <a:latin typeface="Century Gothic" panose="020B0502020202020204" pitchFamily="34" charset="0"/>
              </a:rPr>
              <a:t>Remember: These are the same examples and questions that we had in class. </a:t>
            </a:r>
          </a:p>
        </p:txBody>
      </p:sp>
    </p:spTree>
    <p:extLst>
      <p:ext uri="{BB962C8B-B14F-4D97-AF65-F5344CB8AC3E}">
        <p14:creationId xmlns:p14="http://schemas.microsoft.com/office/powerpoint/2010/main" val="8562954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</TotalTime>
  <Words>22</Words>
  <Application>Microsoft Macintosh PowerPoint</Application>
  <PresentationFormat>A4 Paper (210x297 mm)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2</cp:revision>
  <dcterms:created xsi:type="dcterms:W3CDTF">2020-03-16T14:57:13Z</dcterms:created>
  <dcterms:modified xsi:type="dcterms:W3CDTF">2020-03-16T15:24:37Z</dcterms:modified>
</cp:coreProperties>
</file>