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4" r:id="rId5"/>
    <p:sldId id="265" r:id="rId6"/>
    <p:sldId id="262" r:id="rId7"/>
    <p:sldId id="260" r:id="rId8"/>
    <p:sldId id="261" r:id="rId9"/>
    <p:sldId id="263" r:id="rId10"/>
    <p:sldId id="259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08"/>
    <p:restoredTop sz="94681"/>
  </p:normalViewPr>
  <p:slideViewPr>
    <p:cSldViewPr>
      <p:cViewPr varScale="1">
        <p:scale>
          <a:sx n="91" d="100"/>
          <a:sy n="91" d="100"/>
        </p:scale>
        <p:origin x="1704" y="1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AB98E-FAEE-4F5B-A6B7-62FEC57807E8}" type="datetimeFigureOut">
              <a:rPr lang="en-GB" smtClean="0"/>
              <a:t>09/05/2020</a:t>
            </a:fld>
            <a:endParaRPr lang="en-GB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a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5D9D164-1B85-44BE-BFCB-C71E17CB6A5B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AB98E-FAEE-4F5B-A6B7-62FEC57807E8}" type="datetimeFigureOut">
              <a:rPr lang="en-GB" smtClean="0"/>
              <a:t>09/05/2020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A5D9D164-1B85-44BE-BFCB-C71E17CB6A5B}" type="slidenum">
              <a:rPr lang="en-GB" smtClean="0"/>
              <a:t>‹#›</a:t>
            </a:fld>
            <a:endParaRPr lang="en-GB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AB98E-FAEE-4F5B-A6B7-62FEC57807E8}" type="datetimeFigureOut">
              <a:rPr lang="en-GB" smtClean="0"/>
              <a:t>09/05/2020</a:t>
            </a:fld>
            <a:endParaRPr lang="en-GB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5D9D164-1B85-44BE-BFCB-C71E17CB6A5B}" type="slidenum">
              <a:rPr lang="en-GB" smtClean="0"/>
              <a:t>‹#›</a:t>
            </a:fld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B4AAB98E-FAEE-4F5B-A6B7-62FEC57807E8}" type="datetimeFigureOut">
              <a:rPr lang="en-GB" smtClean="0"/>
              <a:t>09/05/2020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D9D164-1B85-44BE-BFCB-C71E17CB6A5B}" type="slidenum">
              <a:rPr lang="en-GB" smtClean="0"/>
              <a:t>‹#›</a:t>
            </a:fld>
            <a:endParaRPr lang="en-GB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Content Placeholder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AB98E-FAEE-4F5B-A6B7-62FEC57807E8}" type="datetimeFigureOut">
              <a:rPr lang="en-GB" smtClean="0"/>
              <a:t>09/05/2020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en-GB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Content Placeholder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6" name="Content Placeholder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5" name="Ova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a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A5D9D164-1B85-44BE-BFCB-C71E17CB6A5B}" type="slidenum">
              <a:rPr lang="en-GB" smtClean="0"/>
              <a:t>‹#›</a:t>
            </a:fld>
            <a:endParaRPr lang="en-GB"/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AB98E-FAEE-4F5B-A6B7-62FEC57807E8}" type="datetimeFigureOut">
              <a:rPr lang="en-GB" smtClean="0"/>
              <a:t>09/05/2020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A5D9D164-1B85-44BE-BFCB-C71E17CB6A5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AB98E-FAEE-4F5B-A6B7-62FEC57807E8}" type="datetimeFigureOut">
              <a:rPr lang="en-GB" smtClean="0"/>
              <a:t>09/05/2020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5D9D164-1B85-44BE-BFCB-C71E17CB6A5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Content Placeholder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5D9D164-1B85-44BE-BFCB-C71E17CB6A5B}" type="slidenum">
              <a:rPr lang="en-GB" smtClean="0"/>
              <a:t>‹#›</a:t>
            </a:fld>
            <a:endParaRPr lang="en-GB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AB98E-FAEE-4F5B-A6B7-62FEC57807E8}" type="datetimeFigureOut">
              <a:rPr lang="en-GB" smtClean="0"/>
              <a:t>09/05/2020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traight Connector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a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A5D9D164-1B85-44BE-BFCB-C71E17CB6A5B}" type="slidenum">
              <a:rPr lang="en-GB" smtClean="0"/>
              <a:t>‹#›</a:t>
            </a:fld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B4AAB98E-FAEE-4F5B-A6B7-62FEC57807E8}" type="datetimeFigureOut">
              <a:rPr lang="en-GB" smtClean="0"/>
              <a:t>09/05/2020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AB98E-FAEE-4F5B-A6B7-62FEC57807E8}" type="datetimeFigureOut">
              <a:rPr lang="en-GB" smtClean="0"/>
              <a:t>09/05/2020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D9D164-1B85-44BE-BFCB-C71E17CB6A5B}" type="slidenum">
              <a:rPr lang="en-GB" smtClean="0"/>
              <a:t>‹#›</a:t>
            </a:fld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A5D9D164-1B85-44BE-BFCB-C71E17CB6A5B}" type="slidenum">
              <a:rPr lang="en-GB" smtClean="0"/>
              <a:t>‹#›</a:t>
            </a:fld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AB98E-FAEE-4F5B-A6B7-62FEC57807E8}" type="datetimeFigureOut">
              <a:rPr lang="en-GB" smtClean="0"/>
              <a:t>09/05/2020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B4AAB98E-FAEE-4F5B-A6B7-62FEC57807E8}" type="datetimeFigureOut">
              <a:rPr lang="en-GB" smtClean="0"/>
              <a:t>09/05/2020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5D9D164-1B85-44BE-BFCB-C71E17CB6A5B}" type="slidenum">
              <a:rPr lang="en-GB" smtClean="0"/>
              <a:t>‹#›</a:t>
            </a:fld>
            <a:endParaRPr lang="en-GB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Reflection, Translation and Rotation</a:t>
            </a:r>
          </a:p>
        </p:txBody>
      </p:sp>
    </p:spTree>
    <p:extLst>
      <p:ext uri="{BB962C8B-B14F-4D97-AF65-F5344CB8AC3E}">
        <p14:creationId xmlns:p14="http://schemas.microsoft.com/office/powerpoint/2010/main" val="22385400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332656"/>
            <a:ext cx="8534400" cy="758952"/>
          </a:xfrm>
        </p:spPr>
        <p:txBody>
          <a:bodyPr>
            <a:noAutofit/>
          </a:bodyPr>
          <a:lstStyle/>
          <a:p>
            <a:br>
              <a:rPr lang="en-GB" sz="7200" dirty="0"/>
            </a:br>
            <a:br>
              <a:rPr lang="en-GB" sz="7200" dirty="0"/>
            </a:br>
            <a:r>
              <a:rPr lang="en-GB" sz="4800" dirty="0"/>
              <a:t>Definitions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ctr"/>
            <a:r>
              <a:rPr lang="en-GB" sz="6000" dirty="0">
                <a:solidFill>
                  <a:schemeClr val="accent2"/>
                </a:solidFill>
              </a:rPr>
              <a:t>Flip (Reflection)</a:t>
            </a:r>
          </a:p>
          <a:p>
            <a:pPr algn="ctr"/>
            <a:r>
              <a:rPr lang="en-GB" sz="6000" dirty="0">
                <a:solidFill>
                  <a:schemeClr val="accent1"/>
                </a:solidFill>
              </a:rPr>
              <a:t>Slide (Translation)</a:t>
            </a:r>
          </a:p>
          <a:p>
            <a:pPr algn="ctr"/>
            <a:r>
              <a:rPr lang="en-GB" sz="6000" dirty="0">
                <a:solidFill>
                  <a:schemeClr val="accent6"/>
                </a:solidFill>
              </a:rPr>
              <a:t>Turn (Rotation)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792350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accent2"/>
                </a:solidFill>
              </a:rPr>
              <a:t>Reflection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Is all about looking at it in a mirror. </a:t>
            </a:r>
          </a:p>
          <a:p>
            <a:r>
              <a:rPr lang="en-GB" dirty="0"/>
              <a:t>If a shape can reflect itself perfectly then we call this a line of symmetry. In other words it’s the same shape folded in half and fitting perfectly.</a:t>
            </a:r>
          </a:p>
          <a:p>
            <a:r>
              <a:rPr lang="en-GB" dirty="0"/>
              <a:t>You can be given a line to reflect a shape over. </a:t>
            </a:r>
          </a:p>
          <a:p>
            <a:r>
              <a:rPr lang="en-GB" dirty="0"/>
              <a:t>Take a look at the following questions:</a:t>
            </a:r>
          </a:p>
        </p:txBody>
      </p:sp>
    </p:spTree>
    <p:extLst>
      <p:ext uri="{BB962C8B-B14F-4D97-AF65-F5344CB8AC3E}">
        <p14:creationId xmlns:p14="http://schemas.microsoft.com/office/powerpoint/2010/main" val="41481093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7582" y="332656"/>
            <a:ext cx="6840760" cy="64605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102933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59" y="1340768"/>
            <a:ext cx="7929983" cy="52565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112401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Reflection top tips!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The best thing to do for reflection is to count the number of squares from the line each corner (vertices) are and draw a dot. </a:t>
            </a:r>
          </a:p>
          <a:p>
            <a:r>
              <a:rPr lang="en-GB" dirty="0"/>
              <a:t>All you have to do then is connect the dots on the other side of the line!</a:t>
            </a:r>
          </a:p>
          <a:p>
            <a:r>
              <a:rPr lang="en-GB" dirty="0"/>
              <a:t>Try this one:</a:t>
            </a:r>
          </a:p>
        </p:txBody>
      </p:sp>
      <p:pic>
        <p:nvPicPr>
          <p:cNvPr id="4" name="Picture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3894030"/>
            <a:ext cx="2474828" cy="23823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8887131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Translation</a:t>
            </a:r>
          </a:p>
        </p:txBody>
      </p:sp>
      <p:pic>
        <p:nvPicPr>
          <p:cNvPr id="4" name="Content Placeholder 3"/>
          <p:cNvPicPr>
            <a:picLocks noGrp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3933056"/>
            <a:ext cx="2466975" cy="2505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467544" y="1700808"/>
            <a:ext cx="7776864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Translation is about sliding the shape. </a:t>
            </a:r>
          </a:p>
          <a:p>
            <a:endParaRPr lang="en-GB" sz="3200" dirty="0"/>
          </a:p>
          <a:p>
            <a:r>
              <a:rPr lang="en-GB" sz="3200" dirty="0"/>
              <a:t>How many squares has the shaded shape translated?</a:t>
            </a:r>
          </a:p>
        </p:txBody>
      </p:sp>
      <p:pic>
        <p:nvPicPr>
          <p:cNvPr id="6" name="Picture 5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00653" y="3933056"/>
            <a:ext cx="2333218" cy="2503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1278488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accent1"/>
                </a:solidFill>
              </a:rPr>
              <a:t>Translation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GB" sz="3600" b="1" dirty="0"/>
              <a:t>ALWAYS</a:t>
            </a:r>
            <a:r>
              <a:rPr lang="en-GB" sz="3600" dirty="0"/>
              <a:t> Say the </a:t>
            </a:r>
            <a:r>
              <a:rPr lang="en-GB" sz="3600" u="sng" dirty="0"/>
              <a:t>across squares first </a:t>
            </a:r>
            <a:r>
              <a:rPr lang="en-GB" sz="3600" dirty="0"/>
              <a:t>and the </a:t>
            </a:r>
            <a:r>
              <a:rPr lang="en-GB" sz="3600" u="sng" dirty="0"/>
              <a:t>up or down squares second</a:t>
            </a:r>
            <a:r>
              <a:rPr lang="en-GB" sz="3600" dirty="0"/>
              <a:t>!</a:t>
            </a:r>
          </a:p>
          <a:p>
            <a:r>
              <a:rPr lang="en-GB" sz="3600" dirty="0"/>
              <a:t>Try the next question:</a:t>
            </a:r>
          </a:p>
          <a:p>
            <a:r>
              <a:rPr lang="en-GB" sz="3600" dirty="0"/>
              <a:t>What could we do to make it easier?</a:t>
            </a:r>
          </a:p>
        </p:txBody>
      </p:sp>
    </p:spTree>
    <p:extLst>
      <p:ext uri="{BB962C8B-B14F-4D97-AF65-F5344CB8AC3E}">
        <p14:creationId xmlns:p14="http://schemas.microsoft.com/office/powerpoint/2010/main" val="213983016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88640"/>
            <a:ext cx="8234362" cy="6500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427609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Rotational symmetry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What is this?</a:t>
            </a:r>
          </a:p>
          <a:p>
            <a:r>
              <a:rPr lang="en-GB" dirty="0"/>
              <a:t>What is the rotational symmetry of each of these shapes?</a:t>
            </a:r>
          </a:p>
        </p:txBody>
      </p:sp>
      <p:sp>
        <p:nvSpPr>
          <p:cNvPr id="4" name="Isosceles Triangle 3"/>
          <p:cNvSpPr/>
          <p:nvPr/>
        </p:nvSpPr>
        <p:spPr>
          <a:xfrm>
            <a:off x="3275856" y="2923309"/>
            <a:ext cx="2016224" cy="1584176"/>
          </a:xfrm>
          <a:prstGeom prst="triangl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/>
          <p:cNvSpPr/>
          <p:nvPr/>
        </p:nvSpPr>
        <p:spPr>
          <a:xfrm>
            <a:off x="5796136" y="4750862"/>
            <a:ext cx="2808312" cy="115212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611560" y="4293096"/>
            <a:ext cx="1728192" cy="1584176"/>
          </a:xfrm>
          <a:prstGeom prst="rect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485192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accent6"/>
                </a:solidFill>
              </a:rPr>
              <a:t>Rotation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A shape can be rotated about a point either clockwise or anti-clockwise.</a:t>
            </a:r>
          </a:p>
        </p:txBody>
      </p:sp>
    </p:spTree>
    <p:extLst>
      <p:ext uri="{BB962C8B-B14F-4D97-AF65-F5344CB8AC3E}">
        <p14:creationId xmlns:p14="http://schemas.microsoft.com/office/powerpoint/2010/main" val="248190788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Question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1893984" cy="1397896"/>
          </a:xfrm>
        </p:spPr>
        <p:txBody>
          <a:bodyPr/>
          <a:lstStyle/>
          <a:p>
            <a:r>
              <a:rPr lang="en-GB" dirty="0"/>
              <a:t>Here is a shape: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628799"/>
            <a:ext cx="1235075" cy="197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955" y="3861048"/>
            <a:ext cx="7820025" cy="2806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043608" y="3600474"/>
            <a:ext cx="71287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Which shows it after it has been turned?</a:t>
            </a:r>
          </a:p>
        </p:txBody>
      </p:sp>
    </p:spTree>
    <p:extLst>
      <p:ext uri="{BB962C8B-B14F-4D97-AF65-F5344CB8AC3E}">
        <p14:creationId xmlns:p14="http://schemas.microsoft.com/office/powerpoint/2010/main" val="218279399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2079"/>
            <a:ext cx="5544616" cy="38998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3654" y="3255780"/>
            <a:ext cx="3925689" cy="3633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364088" y="1981998"/>
            <a:ext cx="392568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The diagram is turned. Draw the three missing shapes</a:t>
            </a:r>
          </a:p>
        </p:txBody>
      </p:sp>
    </p:spTree>
    <p:extLst>
      <p:ext uri="{BB962C8B-B14F-4D97-AF65-F5344CB8AC3E}">
        <p14:creationId xmlns:p14="http://schemas.microsoft.com/office/powerpoint/2010/main" val="407028637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vic">
  <a:themeElements>
    <a:clrScheme name="Civic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Civic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Civic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250</TotalTime>
  <Words>237</Words>
  <Application>Microsoft Macintosh PowerPoint</Application>
  <PresentationFormat>On-screen Show (4:3)</PresentationFormat>
  <Paragraphs>31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Georgia</vt:lpstr>
      <vt:lpstr>Wingdings</vt:lpstr>
      <vt:lpstr>Wingdings 2</vt:lpstr>
      <vt:lpstr>Civic</vt:lpstr>
      <vt:lpstr>Reflection, Translation and Rotation</vt:lpstr>
      <vt:lpstr>  Definitions</vt:lpstr>
      <vt:lpstr>Reflection</vt:lpstr>
      <vt:lpstr>PowerPoint Presentation</vt:lpstr>
      <vt:lpstr>PowerPoint Presentation</vt:lpstr>
      <vt:lpstr>Reflection top tips!</vt:lpstr>
      <vt:lpstr>Translation</vt:lpstr>
      <vt:lpstr>Translation</vt:lpstr>
      <vt:lpstr>PowerPoint Presentation</vt:lpstr>
      <vt:lpstr>Rotational symmetry</vt:lpstr>
      <vt:lpstr>Rotation</vt:lpstr>
      <vt:lpstr>Question</vt:lpstr>
      <vt:lpstr>PowerPoint Presentation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Look at reflection, translation and rotation</dc:title>
  <dc:creator>Lois</dc:creator>
  <cp:lastModifiedBy>Microsoft Office User</cp:lastModifiedBy>
  <cp:revision>7</cp:revision>
  <dcterms:created xsi:type="dcterms:W3CDTF">2012-01-30T16:55:34Z</dcterms:created>
  <dcterms:modified xsi:type="dcterms:W3CDTF">2020-05-09T10:38:11Z</dcterms:modified>
</cp:coreProperties>
</file>