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3"/>
  </p:normalViewPr>
  <p:slideViewPr>
    <p:cSldViewPr>
      <p:cViewPr varScale="1">
        <p:scale>
          <a:sx n="90" d="100"/>
          <a:sy n="90" d="100"/>
        </p:scale>
        <p:origin x="174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25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8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55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30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29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220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894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1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35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70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631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F3348-418C-45D9-A1E1-E5B33FA6AF79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9F3B0-9D44-4C9B-83DA-970FD3889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67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0" y="234304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The human causes of climate change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67809"/>
              </p:ext>
            </p:extLst>
          </p:nvPr>
        </p:nvGraphicFramePr>
        <p:xfrm>
          <a:off x="180373" y="990600"/>
          <a:ext cx="8858250" cy="57589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8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6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5448">
                <a:tc>
                  <a:txBody>
                    <a:bodyPr/>
                    <a:lstStyle/>
                    <a:p>
                      <a:pPr algn="l"/>
                      <a:r>
                        <a:rPr lang="en-GB" sz="1800" b="1" dirty="0">
                          <a:latin typeface="Comic Sans MS" pitchFamily="66" charset="0"/>
                        </a:rPr>
                        <a:t>Fossil</a:t>
                      </a:r>
                      <a:r>
                        <a:rPr lang="en-GB" sz="1800" b="1" baseline="0" dirty="0">
                          <a:latin typeface="Comic Sans MS" pitchFamily="66" charset="0"/>
                        </a:rPr>
                        <a:t> Fuels</a:t>
                      </a:r>
                      <a:endParaRPr lang="en-GB" sz="1800" b="1" dirty="0">
                        <a:latin typeface="Comic Sans MS" pitchFamily="66" charset="0"/>
                      </a:endParaRPr>
                    </a:p>
                  </a:txBody>
                  <a:tcPr marL="91439" marR="91439" marT="45714" marB="45714" anchor="ctr" anchorCtr="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1" dirty="0">
                          <a:latin typeface="Comic Sans MS" pitchFamily="66" charset="0"/>
                        </a:rPr>
                        <a:t>Agriculture</a:t>
                      </a:r>
                    </a:p>
                  </a:txBody>
                  <a:tcPr marL="91439" marR="91439" marT="45714" marB="45714"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omic Sans MS" pitchFamily="66" charset="0"/>
                        </a:rPr>
                        <a:t>Deforestation</a:t>
                      </a:r>
                    </a:p>
                  </a:txBody>
                  <a:tcPr marL="91439" marR="91439" marT="45714" marB="45714" anchor="ctr" anchorCtr="1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3389">
                <a:tc>
                  <a:txBody>
                    <a:bodyPr/>
                    <a:lstStyle/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  <a:p>
                      <a:endParaRPr lang="en-GB" sz="1800" dirty="0">
                        <a:latin typeface="Comic Sans MS" pitchFamily="66" charset="0"/>
                      </a:endParaRPr>
                    </a:p>
                  </a:txBody>
                  <a:tcPr marL="91439" marR="91439" marT="45714" marB="4571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itchFamily="66" charset="0"/>
                      </a:endParaRPr>
                    </a:p>
                  </a:txBody>
                  <a:tcPr marL="91439" marR="91439" marT="45714" marB="45714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itchFamily="66" charset="0"/>
                      </a:endParaRPr>
                    </a:p>
                  </a:txBody>
                  <a:tcPr marL="91439" marR="91439" marT="45714" marB="45714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Picture 4" descr="http://blogs.scientificamerican.com/media/inline/blog/Image/oil-pumpjack.jpg"/>
          <p:cNvPicPr>
            <a:picLocks noChangeAspect="1" noChangeArrowheads="1"/>
          </p:cNvPicPr>
          <p:nvPr/>
        </p:nvPicPr>
        <p:blipFill>
          <a:blip r:embed="rId2" cstate="print"/>
          <a:srcRect r="1719"/>
          <a:stretch>
            <a:fillRect/>
          </a:stretch>
        </p:blipFill>
        <p:spPr bwMode="auto">
          <a:xfrm>
            <a:off x="228843" y="5690444"/>
            <a:ext cx="1447557" cy="938956"/>
          </a:xfrm>
          <a:prstGeom prst="rect">
            <a:avLst/>
          </a:prstGeom>
          <a:noFill/>
        </p:spPr>
      </p:pic>
      <p:sp>
        <p:nvSpPr>
          <p:cNvPr id="2" name="AutoShape 2" descr="Image result for deforest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deforestati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deforestati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Image result for deforestati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https://encrypted-tbn2.gstatic.com/images?q=tbn:ANd9GcSQ381ewpkopuFksDaV87LZMJSfs3ioWXhsV3QM8iVNPVuerI-LG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5671887"/>
            <a:ext cx="2028825" cy="96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479" y="5671887"/>
            <a:ext cx="1459321" cy="96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234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</Words>
  <Application>Microsoft Macintosh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Walshe</dc:creator>
  <cp:lastModifiedBy>Microsoft Office User</cp:lastModifiedBy>
  <cp:revision>4</cp:revision>
  <dcterms:created xsi:type="dcterms:W3CDTF">2016-05-17T12:36:53Z</dcterms:created>
  <dcterms:modified xsi:type="dcterms:W3CDTF">2020-05-20T10:19:41Z</dcterms:modified>
</cp:coreProperties>
</file>