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C7DA9-F873-46CC-915A-56B197516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A4F762-D86D-4BB7-A4FC-6B4A6AEEAC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67AA5-14D0-402C-A14A-99CA5286B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576F5-92F3-475B-BFB2-DDAE1BE3E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0B113-00B1-4DAD-818A-4F92028EE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34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1018A-C3AA-4F48-9539-E33EBFA2A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2C350-EC10-42FB-AD20-65CC235B2D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9046B-3B87-4B5C-97B0-539B1ADF4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4E681-2A10-4799-9408-95C4321B7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6ABA1-1FAC-4806-9DB6-8AF6DA4EF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969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82843-ED7E-48FF-BEF9-825ED27FD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9009B-CB12-48F7-895B-A1738BDA0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A9F4C-23BA-45A2-89DD-39F57F9AB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3D112-0C52-4C2D-A3D8-46ACE7CC7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DDAAC-911C-4C36-87B5-996761E10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96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A69F6-09AE-46A9-BB59-751B39164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0E09E-2E13-4706-BC9F-3A587E94F3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4DE68A-E761-401F-B180-E9A9AEFB6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D2C9D-EAE8-4CAC-BB90-0FF23460E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95BA1-DF9A-4F65-A45C-2E85E3657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6C5F4F-20B1-4EFC-815A-D51D9A24F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586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11FDC-B647-456D-A25E-C0E6AA1A7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B361C-FCD5-4DF3-9975-0B3829C0A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972379-4BFC-4950-8FAD-AE02CDF9A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273572-7977-4588-AEF8-893A1AE13C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436F15-4FEA-4649-8D8E-712AC7EC69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9E4F34-3A00-4877-842D-ECD08C2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827A78-B8EB-41E6-9A87-BEF7F52C6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5F6E08-0EE6-4543-8FDA-A72ACEE87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960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34148-54CF-4A65-A4C1-04E606560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8FAC80-E8B9-428A-9793-5C4FEEE7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19A92E-8D7F-46BA-924D-17CE05BA7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7B62B0-A2E8-46EF-AD13-E79E983B0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02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FFE4AE-1E32-4588-A03E-D89585FA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ECD1B8-0156-49BF-9E77-AD6A91ABD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05FF4F-2DBD-4B5B-BA5D-C5E7719B9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24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B2BAC-2B30-462B-976E-4AE6101EB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3B1AF-7003-4651-9FD3-FC8C1E0CE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31281D-C454-40A8-AA12-0490A8CB5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092238-08BE-43F3-93BD-15D2D4644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1F6D8D-2B36-4541-9154-CDA20291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2A000D-D7BF-4CEF-B9F5-EE30DF28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5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94A0F-4E88-4B4C-B538-8DFE93D91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90F370-50E0-49C0-9BEC-D12C9AC470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3E82C2-1601-4FAE-A2BB-114C89BAD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9F11CD-B1EF-4CB5-A12D-2248E2731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94AA9A-2FE3-4310-9738-7B4DB4323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166F8-198E-46B6-A379-28A405F6F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3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807B5-0E24-4336-B8F4-D5E5CA390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A7900-BBBB-4CA0-A7A0-DEE41F24C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4F23F-01C9-430C-A30E-184AC0D7A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54DE0-E63D-4269-8BAF-6A9648BD1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BBDD2-9556-4803-93EB-B65427E44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216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F93761-01D2-4E0B-BE21-F4E72E3E4A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BECD5A-2084-4ABA-B3BD-4F06A357AF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7EAC2-B98C-466E-94F1-F4D2231FA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4481F-7008-4CD5-B2E6-5AC0BCD3C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ED79F-DFE4-4FB9-9AB8-64F1BE699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68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E4ED37-5F89-4DE0-BA3C-9BAF791A6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F158B-F73A-48D1-826E-A9E2E5D01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531D0-DE74-4D0F-9585-7810B61FA6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18B0D-0CD2-4A72-BCE4-D70C5B05ADB8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3551B-70E7-40C9-AF48-D74A8B0DF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0853DA-59E6-4AAE-A833-C7A1EB819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7DA5F-0C5B-433A-A02E-C80E873D7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0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s://www.bbc.co.uk/bitesize/topics/zwmpfg8/articles/z2sm6s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111A1E-8904-4D98-A43C-C56D704C5574}"/>
              </a:ext>
            </a:extLst>
          </p:cNvPr>
          <p:cNvSpPr/>
          <p:nvPr/>
        </p:nvSpPr>
        <p:spPr>
          <a:xfrm>
            <a:off x="170576" y="4733891"/>
            <a:ext cx="46614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hlinkClick r:id="rId2"/>
              </a:rPr>
              <a:t>https://www.bbc.co.uk/bitesize/topics/zwmpfg8/articles/z2sm6sg</a:t>
            </a:r>
            <a:endParaRPr lang="en-GB" sz="1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A3B34A-1582-4C3A-991B-A0427D5B0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76" y="1798425"/>
            <a:ext cx="5147539" cy="2781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FREE! - The Romans Display Banner (teacher made)">
            <a:extLst>
              <a:ext uri="{FF2B5EF4-FFF2-40B4-BE49-F238E27FC236}">
                <a16:creationId xmlns:a16="http://schemas.microsoft.com/office/drawing/2014/main" id="{ACB1CF97-FC23-4F85-B6C5-8ED07E81F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78965" y="203459"/>
            <a:ext cx="5092014" cy="127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5267474-0914-4CA5-9460-59073BE80559}"/>
              </a:ext>
            </a:extLst>
          </p:cNvPr>
          <p:cNvSpPr/>
          <p:nvPr/>
        </p:nvSpPr>
        <p:spPr>
          <a:xfrm>
            <a:off x="285226" y="5293453"/>
            <a:ext cx="4907559" cy="124996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Click on the link and have a read of the BBC Bitesize page about The Romans!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3DF82C-1C67-49F7-A154-8A0A9D425EAC}"/>
              </a:ext>
            </a:extLst>
          </p:cNvPr>
          <p:cNvSpPr/>
          <p:nvPr/>
        </p:nvSpPr>
        <p:spPr>
          <a:xfrm>
            <a:off x="5697523" y="203459"/>
            <a:ext cx="6214844" cy="12499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Task: Read the story of Romulus and Remus and try and retell the story as a story map. </a:t>
            </a:r>
          </a:p>
          <a:p>
            <a:pPr algn="ctr"/>
            <a:endParaRPr lang="en-GB" sz="16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Have a look at some of the examples below to help you. </a:t>
            </a:r>
          </a:p>
        </p:txBody>
      </p:sp>
      <p:pic>
        <p:nvPicPr>
          <p:cNvPr id="11" name="Picture 2" descr="World Map 07: What Is A Story Map">
            <a:extLst>
              <a:ext uri="{FF2B5EF4-FFF2-40B4-BE49-F238E27FC236}">
                <a16:creationId xmlns:a16="http://schemas.microsoft.com/office/drawing/2014/main" id="{89FDD44F-50CF-4EAA-960A-695F3F098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636">
            <a:off x="5734061" y="4293157"/>
            <a:ext cx="2943565" cy="21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FREE STORY MAP| Meerkat Mail | Teaching Resources">
            <a:extLst>
              <a:ext uri="{FF2B5EF4-FFF2-40B4-BE49-F238E27FC236}">
                <a16:creationId xmlns:a16="http://schemas.microsoft.com/office/drawing/2014/main" id="{4963F1DF-6281-4B71-8CD4-8A154F6AD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796" y="4153662"/>
            <a:ext cx="3040943" cy="227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tory Map Magic School Bus Inside the Human Body | Teaching Resources">
            <a:extLst>
              <a:ext uri="{FF2B5EF4-FFF2-40B4-BE49-F238E27FC236}">
                <a16:creationId xmlns:a16="http://schemas.microsoft.com/office/drawing/2014/main" id="{16DCD7AA-D5E5-4783-B3AC-62D889D68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7937">
            <a:off x="5783735" y="1795923"/>
            <a:ext cx="2929628" cy="220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Story Map Freebie! | Reading street kindergarten">
            <a:extLst>
              <a:ext uri="{FF2B5EF4-FFF2-40B4-BE49-F238E27FC236}">
                <a16:creationId xmlns:a16="http://schemas.microsoft.com/office/drawing/2014/main" id="{446065B0-ADDC-44A1-AB84-FFCA6EB6CC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6" t="10030" r="3538" b="5688"/>
          <a:stretch/>
        </p:blipFill>
        <p:spPr bwMode="auto">
          <a:xfrm rot="437472">
            <a:off x="8898342" y="1731050"/>
            <a:ext cx="3003258" cy="207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9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69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3</cp:revision>
  <dcterms:created xsi:type="dcterms:W3CDTF">2020-06-19T20:41:15Z</dcterms:created>
  <dcterms:modified xsi:type="dcterms:W3CDTF">2020-06-19T20:53:50Z</dcterms:modified>
</cp:coreProperties>
</file>