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61" r:id="rId4"/>
    <p:sldId id="258" r:id="rId5"/>
    <p:sldId id="259" r:id="rId6"/>
    <p:sldId id="260" r:id="rId7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A81FF"/>
    <a:srgbClr val="FF4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641"/>
    <p:restoredTop sz="93742"/>
  </p:normalViewPr>
  <p:slideViewPr>
    <p:cSldViewPr snapToGrid="0" snapToObjects="1">
      <p:cViewPr varScale="1">
        <p:scale>
          <a:sx n="83" d="100"/>
          <a:sy n="83" d="100"/>
        </p:scale>
        <p:origin x="3472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490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011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47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4465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385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589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783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056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61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651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7749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97A732-AF69-1B4D-9988-6FE40B915A37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27FF4-6D13-724C-AE9D-2C1DC2A3CD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525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CCC20DC-E25B-C14F-983D-F495CE59FB49}"/>
              </a:ext>
            </a:extLst>
          </p:cNvPr>
          <p:cNvSpPr txBox="1"/>
          <p:nvPr/>
        </p:nvSpPr>
        <p:spPr>
          <a:xfrm>
            <a:off x="197607" y="1146875"/>
            <a:ext cx="61528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dirty="0">
                <a:latin typeface="Century Gothic" panose="020B0502020202020204" pitchFamily="34" charset="0"/>
              </a:rPr>
              <a:t>Marvellous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E8605F-6356-8C46-B822-96A5D75AC78D}"/>
              </a:ext>
            </a:extLst>
          </p:cNvPr>
          <p:cNvSpPr/>
          <p:nvPr/>
        </p:nvSpPr>
        <p:spPr>
          <a:xfrm>
            <a:off x="3150078" y="2611504"/>
            <a:ext cx="344838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M</a:t>
            </a:r>
            <a:r>
              <a:rPr lang="en-GB" sz="8000" b="1" dirty="0">
                <a:solidFill>
                  <a:srgbClr val="92D050"/>
                </a:solidFill>
                <a:latin typeface="Century Gothic" panose="020B0502020202020204" pitchFamily="34" charset="0"/>
              </a:rPr>
              <a:t>a</a:t>
            </a:r>
            <a:r>
              <a:rPr lang="en-GB" sz="8000" b="1" dirty="0">
                <a:solidFill>
                  <a:srgbClr val="FFC000"/>
                </a:solidFill>
                <a:latin typeface="Century Gothic" panose="020B0502020202020204" pitchFamily="34" charset="0"/>
              </a:rPr>
              <a:t>t</a:t>
            </a:r>
            <a:r>
              <a:rPr lang="en-GB" sz="8000" b="1" dirty="0">
                <a:solidFill>
                  <a:srgbClr val="FF40FF"/>
                </a:solidFill>
                <a:latin typeface="Century Gothic" panose="020B0502020202020204" pitchFamily="34" charset="0"/>
              </a:rPr>
              <a:t>h</a:t>
            </a:r>
            <a:r>
              <a:rPr lang="en-GB" sz="8000" b="1" dirty="0">
                <a:solidFill>
                  <a:srgbClr val="7A81FF"/>
                </a:solidFill>
                <a:latin typeface="Century Gothic" panose="020B0502020202020204" pitchFamily="34" charset="0"/>
              </a:rPr>
              <a:t>s</a:t>
            </a:r>
            <a:r>
              <a:rPr lang="en-GB" sz="8000" b="1" dirty="0">
                <a:latin typeface="Century Gothic" panose="020B0502020202020204" pitchFamily="34" charset="0"/>
              </a:rPr>
              <a:t>!</a:t>
            </a:r>
            <a:endParaRPr lang="en-GB" sz="8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B7970AE-C602-854B-9740-B8163B2B3F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68782"/>
            <a:ext cx="6858000" cy="32016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5F8B81C-4285-EB4B-9798-8E6B0EE8E004}"/>
              </a:ext>
            </a:extLst>
          </p:cNvPr>
          <p:cNvSpPr txBox="1"/>
          <p:nvPr/>
        </p:nvSpPr>
        <p:spPr>
          <a:xfrm>
            <a:off x="577312" y="5095844"/>
            <a:ext cx="5703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entury Gothic" panose="020B0502020202020204" pitchFamily="34" charset="0"/>
              </a:rPr>
              <a:t>In this little workbook there will be lots of opportunities to practise your addition, subtraction, multiplication and division skills!</a:t>
            </a:r>
          </a:p>
        </p:txBody>
      </p:sp>
    </p:spTree>
    <p:extLst>
      <p:ext uri="{BB962C8B-B14F-4D97-AF65-F5344CB8AC3E}">
        <p14:creationId xmlns:p14="http://schemas.microsoft.com/office/powerpoint/2010/main" val="654275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3487410-1D83-3A40-8014-B5001FFDDCF5}"/>
              </a:ext>
            </a:extLst>
          </p:cNvPr>
          <p:cNvSpPr txBox="1"/>
          <p:nvPr/>
        </p:nvSpPr>
        <p:spPr>
          <a:xfrm>
            <a:off x="352587" y="123986"/>
            <a:ext cx="6152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Addition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E738ED-B571-DE4C-9AF5-4E4EB4282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0852" y="123986"/>
            <a:ext cx="3563992" cy="25184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BEB739-D107-3D4A-815F-9520A94D50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33" y="2865295"/>
            <a:ext cx="6448264" cy="690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80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3487410-1D83-3A40-8014-B5001FFDDCF5}"/>
              </a:ext>
            </a:extLst>
          </p:cNvPr>
          <p:cNvSpPr txBox="1"/>
          <p:nvPr/>
        </p:nvSpPr>
        <p:spPr>
          <a:xfrm>
            <a:off x="352587" y="123986"/>
            <a:ext cx="6152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Addition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E738ED-B571-DE4C-9AF5-4E4EB4282E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0852" y="123986"/>
            <a:ext cx="3563992" cy="251848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C77B14D-FBE8-F545-955B-B28D0631E0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73" y="2867185"/>
            <a:ext cx="6273633" cy="676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043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4D8F8C9-92ED-BB4A-93EA-351719064291}"/>
              </a:ext>
            </a:extLst>
          </p:cNvPr>
          <p:cNvSpPr txBox="1"/>
          <p:nvPr/>
        </p:nvSpPr>
        <p:spPr>
          <a:xfrm>
            <a:off x="352587" y="123986"/>
            <a:ext cx="6152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Subtraction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B92CE6-BC64-A445-9F62-7878DA1CF6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C4B0756-8E1E-904D-A22F-EAB0B4941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" y="954983"/>
            <a:ext cx="6451600" cy="855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949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F22B24-1C57-C14C-A8EE-ACD11E1E96BB}"/>
              </a:ext>
            </a:extLst>
          </p:cNvPr>
          <p:cNvSpPr txBox="1"/>
          <p:nvPr/>
        </p:nvSpPr>
        <p:spPr>
          <a:xfrm>
            <a:off x="352587" y="123986"/>
            <a:ext cx="6152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Multiplication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94D698-13BF-8E4E-A2EC-F80AD94492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9300"/>
            <a:ext cx="6858000" cy="55355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0257010-0EE7-B54E-9587-055B29677F6A}"/>
              </a:ext>
            </a:extLst>
          </p:cNvPr>
          <p:cNvSpPr txBox="1"/>
          <p:nvPr/>
        </p:nvSpPr>
        <p:spPr>
          <a:xfrm>
            <a:off x="352587" y="7113722"/>
            <a:ext cx="603271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Work out the answer and then check which path you need to follow next. Remember: each digit represents a picture. </a:t>
            </a:r>
          </a:p>
          <a:p>
            <a:endParaRPr lang="en-GB" dirty="0"/>
          </a:p>
          <a:p>
            <a:r>
              <a:rPr lang="en-GB" dirty="0"/>
              <a:t>Example: if my answer was 70, I would look which picture goes with the digit 7 (blue camera) and then which picture goes with the digit 0 (sun). </a:t>
            </a:r>
          </a:p>
          <a:p>
            <a:endParaRPr lang="en-GB" dirty="0"/>
          </a:p>
          <a:p>
            <a:r>
              <a:rPr lang="en-GB" dirty="0"/>
              <a:t>I would then go down the path that has a blue camera and the sun on it. That will then led you to your next sum. </a:t>
            </a:r>
          </a:p>
        </p:txBody>
      </p:sp>
    </p:spTree>
    <p:extLst>
      <p:ext uri="{BB962C8B-B14F-4D97-AF65-F5344CB8AC3E}">
        <p14:creationId xmlns:p14="http://schemas.microsoft.com/office/powerpoint/2010/main" val="3317723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895D7FB-01CA-554F-96BB-3CEA88B98FC0}"/>
              </a:ext>
            </a:extLst>
          </p:cNvPr>
          <p:cNvSpPr txBox="1"/>
          <p:nvPr/>
        </p:nvSpPr>
        <p:spPr>
          <a:xfrm>
            <a:off x="352587" y="123986"/>
            <a:ext cx="6152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entury Gothic" panose="020B0502020202020204" pitchFamily="34" charset="0"/>
              </a:rPr>
              <a:t>Division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BEAE8E-48EB-2740-A55A-B7DB530826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878"/>
          <a:stretch/>
        </p:blipFill>
        <p:spPr>
          <a:xfrm rot="16200000">
            <a:off x="-1026642" y="2632553"/>
            <a:ext cx="8841541" cy="5486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461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115</Words>
  <Application>Microsoft Macintosh PowerPoint</Application>
  <PresentationFormat>A4 Paper (210x297 mm)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5</cp:revision>
  <dcterms:created xsi:type="dcterms:W3CDTF">2020-07-01T09:52:58Z</dcterms:created>
  <dcterms:modified xsi:type="dcterms:W3CDTF">2020-07-01T10:40:33Z</dcterms:modified>
</cp:coreProperties>
</file>