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57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39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3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009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486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268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17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022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374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349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558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23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801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399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8C59C-70BD-4830-9DDA-5C4D58CFB5C3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BED0D-5EC1-4659-ACE8-912B7917A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487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mpound Words Free | Hojas de trabajo preescolar, Palabras ...">
            <a:extLst>
              <a:ext uri="{FF2B5EF4-FFF2-40B4-BE49-F238E27FC236}">
                <a16:creationId xmlns:a16="http://schemas.microsoft.com/office/drawing/2014/main" id="{BCEC2AF6-8724-4D36-AC89-5702F0C9E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08" y="251244"/>
            <a:ext cx="5468384" cy="707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AEA0316-2331-4151-8690-EAF01C89CF04}"/>
              </a:ext>
            </a:extLst>
          </p:cNvPr>
          <p:cNvSpPr txBox="1"/>
          <p:nvPr/>
        </p:nvSpPr>
        <p:spPr>
          <a:xfrm>
            <a:off x="675265" y="7640047"/>
            <a:ext cx="550747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A compound word is a word that is made up of two other words. For example foot + ball gives us football. </a:t>
            </a:r>
          </a:p>
          <a:p>
            <a:pPr algn="ctr"/>
            <a:endParaRPr lang="en-GB" dirty="0"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The two words must be words in their own right, so you can not have words like </a:t>
            </a:r>
            <a:r>
              <a:rPr lang="en-GB" dirty="0" err="1">
                <a:latin typeface="Century Gothic" panose="020B0502020202020204" pitchFamily="34" charset="0"/>
              </a:rPr>
              <a:t>Beaut</a:t>
            </a:r>
            <a:r>
              <a:rPr lang="en-GB" dirty="0">
                <a:latin typeface="Century Gothic" panose="020B0502020202020204" pitchFamily="34" charset="0"/>
              </a:rPr>
              <a:t> + </a:t>
            </a:r>
            <a:r>
              <a:rPr lang="en-GB" dirty="0" err="1">
                <a:latin typeface="Century Gothic" panose="020B0502020202020204" pitchFamily="34" charset="0"/>
              </a:rPr>
              <a:t>iful</a:t>
            </a:r>
            <a:r>
              <a:rPr lang="en-GB" dirty="0">
                <a:latin typeface="Century Gothic" panose="020B0502020202020204" pitchFamily="34" charset="0"/>
              </a:rPr>
              <a:t> for beautiful. </a:t>
            </a:r>
          </a:p>
        </p:txBody>
      </p:sp>
    </p:spTree>
    <p:extLst>
      <p:ext uri="{BB962C8B-B14F-4D97-AF65-F5344CB8AC3E}">
        <p14:creationId xmlns:p14="http://schemas.microsoft.com/office/powerpoint/2010/main" val="3284819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BDD1C5-4D90-4D7E-8CCA-861FF6B1D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19" y="569743"/>
            <a:ext cx="6619750" cy="889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33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2430AA-FE96-4ECA-8FB2-6288D2071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30" y="1097280"/>
            <a:ext cx="6530340" cy="7711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44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7A70D4-45F2-4091-BFC0-63E597D9D1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11" t="25464" r="37368" b="6231"/>
          <a:stretch/>
        </p:blipFill>
        <p:spPr>
          <a:xfrm>
            <a:off x="312821" y="952500"/>
            <a:ext cx="5918548" cy="800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909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48</Words>
  <Application>Microsoft Office PowerPoint</Application>
  <PresentationFormat>A4 Paper (210x297 mm)</PresentationFormat>
  <Paragraphs>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1</cp:revision>
  <dcterms:created xsi:type="dcterms:W3CDTF">2020-05-15T20:16:47Z</dcterms:created>
  <dcterms:modified xsi:type="dcterms:W3CDTF">2020-05-15T20:24:43Z</dcterms:modified>
</cp:coreProperties>
</file>