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70" d="100"/>
          <a:sy n="170" d="100"/>
        </p:scale>
        <p:origin x="110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21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719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102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882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28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49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044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19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59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764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45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AA4E9-6559-4370-82A1-93CFB54BA379}" type="datetimeFigureOut">
              <a:rPr lang="en-GB" smtClean="0"/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2BC0E-E333-47A5-A1E4-93CB88A84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97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sUPYR235O8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12B037-5116-4AFF-8838-593EE9DB00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68" t="13835" r="27895" b="4048"/>
          <a:stretch/>
        </p:blipFill>
        <p:spPr>
          <a:xfrm>
            <a:off x="95345" y="2213806"/>
            <a:ext cx="6667310" cy="45599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F0FB7A1-0FE5-4046-859B-E7F22721B082}"/>
              </a:ext>
            </a:extLst>
          </p:cNvPr>
          <p:cNvSpPr/>
          <p:nvPr/>
        </p:nvSpPr>
        <p:spPr>
          <a:xfrm>
            <a:off x="95344" y="1778353"/>
            <a:ext cx="66673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hlinkClick r:id="rId3"/>
              </a:rPr>
              <a:t>https://www.youtube.com/watch?v=psUPYR235O8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030" name="Picture 6" descr="Counting Syllables: Fun Activities + Teaching Tips | Teach Me. I'm ...">
            <a:extLst>
              <a:ext uri="{FF2B5EF4-FFF2-40B4-BE49-F238E27FC236}">
                <a16:creationId xmlns:a16="http://schemas.microsoft.com/office/drawing/2014/main" id="{F47BE734-E5D1-4736-A3A0-5DF4404FC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29" y="6950431"/>
            <a:ext cx="2153607" cy="2871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4FCFC2-4703-4179-8C48-62EE14CDD3A5}"/>
              </a:ext>
            </a:extLst>
          </p:cNvPr>
          <p:cNvSpPr txBox="1"/>
          <p:nvPr/>
        </p:nvSpPr>
        <p:spPr>
          <a:xfrm>
            <a:off x="433137" y="108284"/>
            <a:ext cx="6063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Syllables!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F5105E-DF88-455B-BDBB-A4CEE5B73D80}"/>
              </a:ext>
            </a:extLst>
          </p:cNvPr>
          <p:cNvSpPr txBox="1"/>
          <p:nvPr/>
        </p:nvSpPr>
        <p:spPr>
          <a:xfrm>
            <a:off x="164429" y="818149"/>
            <a:ext cx="651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Watch (and dance!) to “Clap it Out” on GoNoodle then have a go at counting the number of syllables in each word on the next page.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959DFAC-6D3C-4C83-975C-D94C82277163}"/>
              </a:ext>
            </a:extLst>
          </p:cNvPr>
          <p:cNvGrpSpPr/>
          <p:nvPr/>
        </p:nvGrpSpPr>
        <p:grpSpPr>
          <a:xfrm>
            <a:off x="2835395" y="7323103"/>
            <a:ext cx="3621505" cy="1754326"/>
            <a:chOff x="2779295" y="7182853"/>
            <a:chExt cx="3621505" cy="175432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2EB4736-4146-428F-B081-BA5D01076505}"/>
                </a:ext>
              </a:extLst>
            </p:cNvPr>
            <p:cNvSpPr txBox="1"/>
            <p:nvPr/>
          </p:nvSpPr>
          <p:spPr>
            <a:xfrm>
              <a:off x="2779295" y="7182853"/>
              <a:ext cx="362150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latin typeface="Century Gothic" panose="020B0502020202020204" pitchFamily="34" charset="0"/>
                </a:rPr>
                <a:t>Remember! </a:t>
              </a:r>
            </a:p>
            <a:p>
              <a:endParaRPr lang="en-GB" dirty="0">
                <a:latin typeface="Century Gothic" panose="020B0502020202020204" pitchFamily="34" charset="0"/>
              </a:endParaRPr>
            </a:p>
            <a:p>
              <a:r>
                <a:rPr lang="en-GB" dirty="0">
                  <a:latin typeface="Century Gothic" panose="020B0502020202020204" pitchFamily="34" charset="0"/>
                </a:rPr>
                <a:t>If you’re not to sure, watch the video again or ask an adult to help you to…… </a:t>
              </a:r>
            </a:p>
            <a:p>
              <a:r>
                <a:rPr lang="en-GB" dirty="0">
                  <a:latin typeface="Century Gothic" panose="020B0502020202020204" pitchFamily="34" charset="0"/>
                </a:rPr>
                <a:t>CLAP       IT      OUT      !</a:t>
              </a:r>
            </a:p>
          </p:txBody>
        </p:sp>
        <p:pic>
          <p:nvPicPr>
            <p:cNvPr id="1032" name="Picture 8" descr="clap(br) | emojidex - custom emoji service and apps">
              <a:extLst>
                <a:ext uri="{FF2B5EF4-FFF2-40B4-BE49-F238E27FC236}">
                  <a16:creationId xmlns:a16="http://schemas.microsoft.com/office/drawing/2014/main" id="{0C366720-80F7-4555-960A-D2EECA21E9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159" y="8571799"/>
              <a:ext cx="303672" cy="303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8" descr="clap(br) | emojidex - custom emoji service and apps">
              <a:extLst>
                <a:ext uri="{FF2B5EF4-FFF2-40B4-BE49-F238E27FC236}">
                  <a16:creationId xmlns:a16="http://schemas.microsoft.com/office/drawing/2014/main" id="{91A1BE20-0DF9-412E-BE32-8FFCC2D8C7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5686" y="8571799"/>
              <a:ext cx="303672" cy="303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8" descr="clap(br) | emojidex - custom emoji service and apps">
              <a:extLst>
                <a:ext uri="{FF2B5EF4-FFF2-40B4-BE49-F238E27FC236}">
                  <a16:creationId xmlns:a16="http://schemas.microsoft.com/office/drawing/2014/main" id="{484A89DD-419E-4285-A1E1-FDCCCC16E3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6716" y="8571799"/>
              <a:ext cx="303672" cy="303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50667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236EF8-6557-45E7-BF4C-ED20F0E562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631" t="21722" r="22807" b="10598"/>
          <a:stretch/>
        </p:blipFill>
        <p:spPr>
          <a:xfrm>
            <a:off x="312303" y="122121"/>
            <a:ext cx="6233393" cy="966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79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71</Words>
  <Application>Microsoft Office PowerPoint</Application>
  <PresentationFormat>A4 Paper (210x297 mm)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3</cp:revision>
  <dcterms:created xsi:type="dcterms:W3CDTF">2020-06-07T12:54:03Z</dcterms:created>
  <dcterms:modified xsi:type="dcterms:W3CDTF">2020-06-07T13:06:47Z</dcterms:modified>
</cp:coreProperties>
</file>