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4" r:id="rId9"/>
    <p:sldId id="263" r:id="rId10"/>
    <p:sldId id="265" r:id="rId11"/>
    <p:sldId id="267" r:id="rId12"/>
    <p:sldId id="266" r:id="rId13"/>
    <p:sldId id="268" r:id="rId14"/>
    <p:sldId id="269" r:id="rId15"/>
    <p:sldId id="270" r:id="rId16"/>
    <p:sldId id="271" r:id="rId17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91"/>
    <p:restoredTop sz="94729"/>
  </p:normalViewPr>
  <p:slideViewPr>
    <p:cSldViewPr snapToGrid="0" snapToObjects="1">
      <p:cViewPr varScale="1">
        <p:scale>
          <a:sx n="59" d="100"/>
          <a:sy n="59" d="100"/>
        </p:scale>
        <p:origin x="242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24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353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877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791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924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558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36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209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02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574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418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D55F3-F70E-8D4F-95F1-E6DC1D7A6F66}" type="datetimeFigureOut">
              <a:rPr lang="en-US" smtClean="0"/>
              <a:t>3/25/20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560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72A9AD-8687-8B48-85F0-C4416FF01DD0}"/>
              </a:ext>
            </a:extLst>
          </p:cNvPr>
          <p:cNvSpPr/>
          <p:nvPr/>
        </p:nvSpPr>
        <p:spPr>
          <a:xfrm>
            <a:off x="695619" y="625188"/>
            <a:ext cx="546676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Spanish Home Learning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Pack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3BF4EE-E291-D047-A9D4-5C79D17B9E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704" y="4256359"/>
            <a:ext cx="4666593" cy="482491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8911C7-C07B-2A4D-B25E-0E00DEB91D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67" y="1645895"/>
            <a:ext cx="1474074" cy="98118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252D1D3-2D9B-5B49-A6E2-3AD7EF23D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5260" y="1638270"/>
            <a:ext cx="1474074" cy="98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39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732DA4-10F8-0A44-893E-429CC92B1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1920842"/>
            <a:ext cx="658271" cy="10225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43025D-BCB8-154B-8589-69E0812A17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000" y="1920842"/>
            <a:ext cx="940330" cy="9996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07591E-7F2B-124F-A54E-6945A2B0F6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3532536"/>
            <a:ext cx="837461" cy="10915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B01F53-8F42-D54D-AA83-7DC30FEFE2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000" y="3653388"/>
            <a:ext cx="738535" cy="10915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C0A0D8-3832-6D4F-9BD7-6FDBD59A66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5213273"/>
            <a:ext cx="813582" cy="10915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8601ED-7320-DB4F-B639-5AC2DBF77D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000" y="5251713"/>
            <a:ext cx="917713" cy="10582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6FE16DC-FD5D-8A4C-9C87-E82C9088C8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6894009"/>
            <a:ext cx="834050" cy="10915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0FE99C-3CE4-E843-B6C2-9E9915A86E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000" y="6816703"/>
            <a:ext cx="701012" cy="10915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8B64CD-C92B-1C49-AD8B-4B90F48871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8574746"/>
            <a:ext cx="634492" cy="109159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D65B7CA-EF08-E447-823E-CAAEB0DB07F8}"/>
              </a:ext>
            </a:extLst>
          </p:cNvPr>
          <p:cNvGrpSpPr/>
          <p:nvPr/>
        </p:nvGrpSpPr>
        <p:grpSpPr>
          <a:xfrm>
            <a:off x="2248000" y="8673508"/>
            <a:ext cx="957520" cy="894073"/>
            <a:chOff x="9437763" y="3998486"/>
            <a:chExt cx="2721243" cy="191654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FB0FC7A-B79E-6747-BF1F-D5E5AD5163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37763" y="3998486"/>
              <a:ext cx="1233773" cy="191654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6358AD0-F117-6A48-AB81-B4E4ADDDC4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536" y="4004591"/>
              <a:ext cx="1487470" cy="1910435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AF21FEB1-1C06-2649-850F-F8436101BCC6}"/>
              </a:ext>
            </a:extLst>
          </p:cNvPr>
          <p:cNvSpPr txBox="1"/>
          <p:nvPr/>
        </p:nvSpPr>
        <p:spPr>
          <a:xfrm>
            <a:off x="4243294" y="9104501"/>
            <a:ext cx="9941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uno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6F4AF3-4EC2-6943-9B31-08C495FD7EE6}"/>
              </a:ext>
            </a:extLst>
          </p:cNvPr>
          <p:cNvSpPr txBox="1"/>
          <p:nvPr/>
        </p:nvSpPr>
        <p:spPr>
          <a:xfrm>
            <a:off x="4243294" y="1891018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dos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96CDFF-9CE6-1E41-B7B4-146656ADA4CD}"/>
              </a:ext>
            </a:extLst>
          </p:cNvPr>
          <p:cNvSpPr txBox="1"/>
          <p:nvPr/>
        </p:nvSpPr>
        <p:spPr>
          <a:xfrm>
            <a:off x="4243294" y="5097010"/>
            <a:ext cx="9842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tres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02ECC2-5358-4F48-9C18-47DF16F8E71D}"/>
              </a:ext>
            </a:extLst>
          </p:cNvPr>
          <p:cNvSpPr txBox="1"/>
          <p:nvPr/>
        </p:nvSpPr>
        <p:spPr>
          <a:xfrm>
            <a:off x="4243294" y="7501504"/>
            <a:ext cx="15245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cuatro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D5EC37-4846-9A4E-864C-12DD6C9112CF}"/>
              </a:ext>
            </a:extLst>
          </p:cNvPr>
          <p:cNvSpPr txBox="1"/>
          <p:nvPr/>
        </p:nvSpPr>
        <p:spPr>
          <a:xfrm>
            <a:off x="4243294" y="3494014"/>
            <a:ext cx="1270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cinco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52F8E1-84DD-6749-811B-243695943010}"/>
              </a:ext>
            </a:extLst>
          </p:cNvPr>
          <p:cNvSpPr txBox="1"/>
          <p:nvPr/>
        </p:nvSpPr>
        <p:spPr>
          <a:xfrm>
            <a:off x="4243294" y="4295512"/>
            <a:ext cx="9573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seis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7829DA-3FBE-6E4A-A673-74446549F5BE}"/>
              </a:ext>
            </a:extLst>
          </p:cNvPr>
          <p:cNvSpPr txBox="1"/>
          <p:nvPr/>
        </p:nvSpPr>
        <p:spPr>
          <a:xfrm>
            <a:off x="4243294" y="2692516"/>
            <a:ext cx="11750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siete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8B7483-9F5A-7440-ADC8-FADDD70026DD}"/>
              </a:ext>
            </a:extLst>
          </p:cNvPr>
          <p:cNvSpPr txBox="1"/>
          <p:nvPr/>
        </p:nvSpPr>
        <p:spPr>
          <a:xfrm>
            <a:off x="4243294" y="8303002"/>
            <a:ext cx="1212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ocho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982A3C-D245-D94A-99FC-4BEE49DFA84E}"/>
              </a:ext>
            </a:extLst>
          </p:cNvPr>
          <p:cNvSpPr txBox="1"/>
          <p:nvPr/>
        </p:nvSpPr>
        <p:spPr>
          <a:xfrm>
            <a:off x="4243294" y="6700006"/>
            <a:ext cx="14579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nueve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DBCB63-17EE-8D42-A41B-DB20E1AA6CE5}"/>
              </a:ext>
            </a:extLst>
          </p:cNvPr>
          <p:cNvSpPr txBox="1"/>
          <p:nvPr/>
        </p:nvSpPr>
        <p:spPr>
          <a:xfrm>
            <a:off x="4243294" y="5898508"/>
            <a:ext cx="10228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diez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4C3B767-1644-5345-800A-C18EE5400C73}"/>
              </a:ext>
            </a:extLst>
          </p:cNvPr>
          <p:cNvSpPr/>
          <p:nvPr/>
        </p:nvSpPr>
        <p:spPr>
          <a:xfrm>
            <a:off x="2065198" y="85679"/>
            <a:ext cx="27276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Números </a:t>
            </a:r>
          </a:p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– 10 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3DF1DC-2E17-F945-B446-C3836C8E606F}"/>
              </a:ext>
            </a:extLst>
          </p:cNvPr>
          <p:cNvSpPr txBox="1"/>
          <p:nvPr/>
        </p:nvSpPr>
        <p:spPr>
          <a:xfrm>
            <a:off x="0" y="1426272"/>
            <a:ext cx="496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Match the numbers to the correct word in Spanish.</a:t>
            </a:r>
          </a:p>
        </p:txBody>
      </p:sp>
    </p:spTree>
    <p:extLst>
      <p:ext uri="{BB962C8B-B14F-4D97-AF65-F5344CB8AC3E}">
        <p14:creationId xmlns:p14="http://schemas.microsoft.com/office/powerpoint/2010/main" val="921355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74C3B767-1644-5345-800A-C18EE5400C73}"/>
              </a:ext>
            </a:extLst>
          </p:cNvPr>
          <p:cNvSpPr/>
          <p:nvPr/>
        </p:nvSpPr>
        <p:spPr>
          <a:xfrm>
            <a:off x="2065198" y="85679"/>
            <a:ext cx="27276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Números </a:t>
            </a:r>
          </a:p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– 10 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3DF1DC-2E17-F945-B446-C3836C8E606F}"/>
              </a:ext>
            </a:extLst>
          </p:cNvPr>
          <p:cNvSpPr txBox="1"/>
          <p:nvPr/>
        </p:nvSpPr>
        <p:spPr>
          <a:xfrm>
            <a:off x="0" y="1426272"/>
            <a:ext cx="496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Match the numbers to the correct word in Spanish.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4C22E1E-8B39-6443-9A30-F2F73C2B0791}"/>
              </a:ext>
            </a:extLst>
          </p:cNvPr>
          <p:cNvCxnSpPr>
            <a:cxnSpLocks/>
          </p:cNvCxnSpPr>
          <p:nvPr/>
        </p:nvCxnSpPr>
        <p:spPr>
          <a:xfrm flipH="1" flipV="1">
            <a:off x="2535745" y="10525818"/>
            <a:ext cx="1371014" cy="13542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3732DA4-10F8-0A44-893E-429CC92B1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1920842"/>
            <a:ext cx="658271" cy="10225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43025D-BCB8-154B-8589-69E0812A17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000" y="1920842"/>
            <a:ext cx="940330" cy="9996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07591E-7F2B-124F-A54E-6945A2B0F6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3532536"/>
            <a:ext cx="837461" cy="10915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B01F53-8F42-D54D-AA83-7DC30FEFE2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000" y="3653388"/>
            <a:ext cx="738535" cy="10915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C0A0D8-3832-6D4F-9BD7-6FDBD59A66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5213273"/>
            <a:ext cx="813582" cy="10915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8601ED-7320-DB4F-B639-5AC2DBF77D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000" y="5251713"/>
            <a:ext cx="917713" cy="10582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6FE16DC-FD5D-8A4C-9C87-E82C9088C8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6894009"/>
            <a:ext cx="834050" cy="10915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0FE99C-3CE4-E843-B6C2-9E9915A86E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000" y="6816703"/>
            <a:ext cx="701012" cy="10915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8B64CD-C92B-1C49-AD8B-4B90F48871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21" y="8574746"/>
            <a:ext cx="634492" cy="109159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D65B7CA-EF08-E447-823E-CAAEB0DB07F8}"/>
              </a:ext>
            </a:extLst>
          </p:cNvPr>
          <p:cNvGrpSpPr/>
          <p:nvPr/>
        </p:nvGrpSpPr>
        <p:grpSpPr>
          <a:xfrm>
            <a:off x="2248000" y="8673508"/>
            <a:ext cx="957520" cy="894073"/>
            <a:chOff x="9437763" y="3998486"/>
            <a:chExt cx="2721243" cy="191654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FB0FC7A-B79E-6747-BF1F-D5E5AD5163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37763" y="3998486"/>
              <a:ext cx="1233773" cy="191654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6358AD0-F117-6A48-AB81-B4E4ADDDC4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1536" y="4004591"/>
              <a:ext cx="1487470" cy="1910435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AF21FEB1-1C06-2649-850F-F8436101BCC6}"/>
              </a:ext>
            </a:extLst>
          </p:cNvPr>
          <p:cNvSpPr txBox="1"/>
          <p:nvPr/>
        </p:nvSpPr>
        <p:spPr>
          <a:xfrm>
            <a:off x="4243294" y="9104501"/>
            <a:ext cx="9941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uno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6F4AF3-4EC2-6943-9B31-08C495FD7EE6}"/>
              </a:ext>
            </a:extLst>
          </p:cNvPr>
          <p:cNvSpPr txBox="1"/>
          <p:nvPr/>
        </p:nvSpPr>
        <p:spPr>
          <a:xfrm>
            <a:off x="4243294" y="1891018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dos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96CDFF-9CE6-1E41-B7B4-146656ADA4CD}"/>
              </a:ext>
            </a:extLst>
          </p:cNvPr>
          <p:cNvSpPr txBox="1"/>
          <p:nvPr/>
        </p:nvSpPr>
        <p:spPr>
          <a:xfrm>
            <a:off x="4243294" y="5097010"/>
            <a:ext cx="9842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tres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02ECC2-5358-4F48-9C18-47DF16F8E71D}"/>
              </a:ext>
            </a:extLst>
          </p:cNvPr>
          <p:cNvSpPr txBox="1"/>
          <p:nvPr/>
        </p:nvSpPr>
        <p:spPr>
          <a:xfrm>
            <a:off x="4243294" y="7501504"/>
            <a:ext cx="15245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cuatro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D5EC37-4846-9A4E-864C-12DD6C9112CF}"/>
              </a:ext>
            </a:extLst>
          </p:cNvPr>
          <p:cNvSpPr txBox="1"/>
          <p:nvPr/>
        </p:nvSpPr>
        <p:spPr>
          <a:xfrm>
            <a:off x="4243294" y="3494014"/>
            <a:ext cx="1270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cinco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52F8E1-84DD-6749-811B-243695943010}"/>
              </a:ext>
            </a:extLst>
          </p:cNvPr>
          <p:cNvSpPr txBox="1"/>
          <p:nvPr/>
        </p:nvSpPr>
        <p:spPr>
          <a:xfrm>
            <a:off x="4243294" y="4295512"/>
            <a:ext cx="9573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seis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7829DA-3FBE-6E4A-A673-74446549F5BE}"/>
              </a:ext>
            </a:extLst>
          </p:cNvPr>
          <p:cNvSpPr txBox="1"/>
          <p:nvPr/>
        </p:nvSpPr>
        <p:spPr>
          <a:xfrm>
            <a:off x="4243294" y="2692516"/>
            <a:ext cx="11750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siete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8B7483-9F5A-7440-ADC8-FADDD70026DD}"/>
              </a:ext>
            </a:extLst>
          </p:cNvPr>
          <p:cNvSpPr txBox="1"/>
          <p:nvPr/>
        </p:nvSpPr>
        <p:spPr>
          <a:xfrm>
            <a:off x="4243294" y="8303002"/>
            <a:ext cx="1212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ocho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982A3C-D245-D94A-99FC-4BEE49DFA84E}"/>
              </a:ext>
            </a:extLst>
          </p:cNvPr>
          <p:cNvSpPr txBox="1"/>
          <p:nvPr/>
        </p:nvSpPr>
        <p:spPr>
          <a:xfrm>
            <a:off x="4243294" y="6700006"/>
            <a:ext cx="14579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nueve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DBCB63-17EE-8D42-A41B-DB20E1AA6CE5}"/>
              </a:ext>
            </a:extLst>
          </p:cNvPr>
          <p:cNvSpPr txBox="1"/>
          <p:nvPr/>
        </p:nvSpPr>
        <p:spPr>
          <a:xfrm>
            <a:off x="4243294" y="5898508"/>
            <a:ext cx="10228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diez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D7D7A3C-B4E2-D64A-B6ED-44B47E4C01A6}"/>
              </a:ext>
            </a:extLst>
          </p:cNvPr>
          <p:cNvCxnSpPr>
            <a:stCxn id="15" idx="1"/>
          </p:cNvCxnSpPr>
          <p:nvPr/>
        </p:nvCxnSpPr>
        <p:spPr>
          <a:xfrm flipH="1">
            <a:off x="3205520" y="2244961"/>
            <a:ext cx="1037774" cy="4475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D32DEFC-4193-A446-B0E4-6968BB5CABC2}"/>
              </a:ext>
            </a:extLst>
          </p:cNvPr>
          <p:cNvCxnSpPr>
            <a:cxnSpLocks/>
          </p:cNvCxnSpPr>
          <p:nvPr/>
        </p:nvCxnSpPr>
        <p:spPr>
          <a:xfrm flipH="1">
            <a:off x="1924171" y="3163878"/>
            <a:ext cx="2319123" cy="38900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9B3B93E-3AA5-9C47-88E4-F1AC1EDE3F1C}"/>
              </a:ext>
            </a:extLst>
          </p:cNvPr>
          <p:cNvCxnSpPr>
            <a:cxnSpLocks/>
            <a:endCxn id="6" idx="3"/>
          </p:cNvCxnSpPr>
          <p:nvPr/>
        </p:nvCxnSpPr>
        <p:spPr>
          <a:xfrm flipH="1">
            <a:off x="1903703" y="3871764"/>
            <a:ext cx="2371730" cy="18873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2F3C93F-A149-5A49-A285-230149DE8812}"/>
              </a:ext>
            </a:extLst>
          </p:cNvPr>
          <p:cNvCxnSpPr>
            <a:cxnSpLocks/>
          </p:cNvCxnSpPr>
          <p:nvPr/>
        </p:nvCxnSpPr>
        <p:spPr>
          <a:xfrm flipH="1">
            <a:off x="3083732" y="4691410"/>
            <a:ext cx="1212169" cy="9643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74977D8-D32C-4A42-AF87-B161EFEA98AC}"/>
              </a:ext>
            </a:extLst>
          </p:cNvPr>
          <p:cNvCxnSpPr>
            <a:cxnSpLocks/>
            <a:endCxn id="4" idx="3"/>
          </p:cNvCxnSpPr>
          <p:nvPr/>
        </p:nvCxnSpPr>
        <p:spPr>
          <a:xfrm flipH="1" flipV="1">
            <a:off x="1927582" y="4078336"/>
            <a:ext cx="2397694" cy="14169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0159313-45CB-4A4A-9131-36FB676CE17F}"/>
              </a:ext>
            </a:extLst>
          </p:cNvPr>
          <p:cNvCxnSpPr>
            <a:cxnSpLocks/>
            <a:endCxn id="13" idx="3"/>
          </p:cNvCxnSpPr>
          <p:nvPr/>
        </p:nvCxnSpPr>
        <p:spPr>
          <a:xfrm flipH="1">
            <a:off x="3205520" y="6340828"/>
            <a:ext cx="1103042" cy="278114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45905DB-47CA-584F-A334-6ADBB119B2A0}"/>
              </a:ext>
            </a:extLst>
          </p:cNvPr>
          <p:cNvCxnSpPr>
            <a:cxnSpLocks/>
            <a:endCxn id="10" idx="3"/>
          </p:cNvCxnSpPr>
          <p:nvPr/>
        </p:nvCxnSpPr>
        <p:spPr>
          <a:xfrm flipH="1">
            <a:off x="1724613" y="7166994"/>
            <a:ext cx="2605890" cy="19535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CA95A69-9139-0E45-98B9-1B9A629D297C}"/>
              </a:ext>
            </a:extLst>
          </p:cNvPr>
          <p:cNvCxnSpPr>
            <a:cxnSpLocks/>
            <a:endCxn id="5" idx="3"/>
          </p:cNvCxnSpPr>
          <p:nvPr/>
        </p:nvCxnSpPr>
        <p:spPr>
          <a:xfrm flipH="1" flipV="1">
            <a:off x="2986535" y="4199188"/>
            <a:ext cx="1338742" cy="37467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9AAEF9B-3AB1-9B4F-BDDD-FD3219A26542}"/>
              </a:ext>
            </a:extLst>
          </p:cNvPr>
          <p:cNvCxnSpPr>
            <a:cxnSpLocks/>
            <a:endCxn id="9" idx="3"/>
          </p:cNvCxnSpPr>
          <p:nvPr/>
        </p:nvCxnSpPr>
        <p:spPr>
          <a:xfrm flipH="1" flipV="1">
            <a:off x="2949012" y="7362503"/>
            <a:ext cx="1371014" cy="13542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E47D4F3B-47B0-FC45-888D-5E2306E62F70}"/>
              </a:ext>
            </a:extLst>
          </p:cNvPr>
          <p:cNvCxnSpPr>
            <a:cxnSpLocks/>
            <a:endCxn id="2" idx="3"/>
          </p:cNvCxnSpPr>
          <p:nvPr/>
        </p:nvCxnSpPr>
        <p:spPr>
          <a:xfrm flipH="1" flipV="1">
            <a:off x="1748392" y="2432120"/>
            <a:ext cx="2547510" cy="70263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6F267E36-6A88-914D-BF9C-4F10EBEC9C39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626527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AF21FEB1-1C06-2649-850F-F8436101BCC6}"/>
              </a:ext>
            </a:extLst>
          </p:cNvPr>
          <p:cNvSpPr txBox="1"/>
          <p:nvPr/>
        </p:nvSpPr>
        <p:spPr>
          <a:xfrm>
            <a:off x="4034461" y="9161857"/>
            <a:ext cx="1196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once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6F4AF3-4EC2-6943-9B31-08C495FD7EE6}"/>
              </a:ext>
            </a:extLst>
          </p:cNvPr>
          <p:cNvSpPr txBox="1"/>
          <p:nvPr/>
        </p:nvSpPr>
        <p:spPr>
          <a:xfrm>
            <a:off x="4034461" y="1948374"/>
            <a:ext cx="1196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doce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96CDFF-9CE6-1E41-B7B4-146656ADA4CD}"/>
              </a:ext>
            </a:extLst>
          </p:cNvPr>
          <p:cNvSpPr txBox="1"/>
          <p:nvPr/>
        </p:nvSpPr>
        <p:spPr>
          <a:xfrm>
            <a:off x="4034461" y="5154366"/>
            <a:ext cx="12551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trece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02ECC2-5358-4F48-9C18-47DF16F8E71D}"/>
              </a:ext>
            </a:extLst>
          </p:cNvPr>
          <p:cNvSpPr txBox="1"/>
          <p:nvPr/>
        </p:nvSpPr>
        <p:spPr>
          <a:xfrm>
            <a:off x="4034461" y="7558860"/>
            <a:ext cx="1718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catorce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D5EC37-4846-9A4E-864C-12DD6C9112CF}"/>
              </a:ext>
            </a:extLst>
          </p:cNvPr>
          <p:cNvSpPr txBox="1"/>
          <p:nvPr/>
        </p:nvSpPr>
        <p:spPr>
          <a:xfrm>
            <a:off x="4034461" y="3551370"/>
            <a:ext cx="15808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quince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52F8E1-84DD-6749-811B-243695943010}"/>
              </a:ext>
            </a:extLst>
          </p:cNvPr>
          <p:cNvSpPr txBox="1"/>
          <p:nvPr/>
        </p:nvSpPr>
        <p:spPr>
          <a:xfrm>
            <a:off x="4034461" y="4352868"/>
            <a:ext cx="19319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dieciséis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7829DA-3FBE-6E4A-A673-74446549F5BE}"/>
              </a:ext>
            </a:extLst>
          </p:cNvPr>
          <p:cNvSpPr txBox="1"/>
          <p:nvPr/>
        </p:nvSpPr>
        <p:spPr>
          <a:xfrm>
            <a:off x="4034461" y="2749872"/>
            <a:ext cx="21496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diecisiete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8B7483-9F5A-7440-ADC8-FADDD70026DD}"/>
              </a:ext>
            </a:extLst>
          </p:cNvPr>
          <p:cNvSpPr txBox="1"/>
          <p:nvPr/>
        </p:nvSpPr>
        <p:spPr>
          <a:xfrm>
            <a:off x="4034461" y="8360358"/>
            <a:ext cx="2186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dieciocho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982A3C-D245-D94A-99FC-4BEE49DFA84E}"/>
              </a:ext>
            </a:extLst>
          </p:cNvPr>
          <p:cNvSpPr txBox="1"/>
          <p:nvPr/>
        </p:nvSpPr>
        <p:spPr>
          <a:xfrm>
            <a:off x="4034461" y="6757362"/>
            <a:ext cx="24325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diecinueve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DBCB63-17EE-8D42-A41B-DB20E1AA6CE5}"/>
              </a:ext>
            </a:extLst>
          </p:cNvPr>
          <p:cNvSpPr txBox="1"/>
          <p:nvPr/>
        </p:nvSpPr>
        <p:spPr>
          <a:xfrm>
            <a:off x="4034461" y="5955864"/>
            <a:ext cx="14694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veinte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4C3B767-1644-5345-800A-C18EE5400C73}"/>
              </a:ext>
            </a:extLst>
          </p:cNvPr>
          <p:cNvSpPr/>
          <p:nvPr/>
        </p:nvSpPr>
        <p:spPr>
          <a:xfrm>
            <a:off x="2065198" y="85679"/>
            <a:ext cx="27276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Números </a:t>
            </a:r>
          </a:p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 – 20 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CBFBFE9-EF6B-A64E-A915-3C1CA6058B16}"/>
              </a:ext>
            </a:extLst>
          </p:cNvPr>
          <p:cNvGrpSpPr/>
          <p:nvPr/>
        </p:nvGrpSpPr>
        <p:grpSpPr>
          <a:xfrm>
            <a:off x="482499" y="2025945"/>
            <a:ext cx="865296" cy="863060"/>
            <a:chOff x="563009" y="425272"/>
            <a:chExt cx="1557426" cy="121502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D95DB-E65A-0C43-BE0C-5929FC50F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009" y="430646"/>
              <a:ext cx="778713" cy="1209651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9D22C6F-EF9F-A549-ACED-46C61B9F1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1722" y="425272"/>
              <a:ext cx="778713" cy="1209651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775A401-334D-6947-B280-18529EA3118B}"/>
              </a:ext>
            </a:extLst>
          </p:cNvPr>
          <p:cNvGrpSpPr/>
          <p:nvPr/>
        </p:nvGrpSpPr>
        <p:grpSpPr>
          <a:xfrm>
            <a:off x="2050735" y="2025945"/>
            <a:ext cx="1065408" cy="859243"/>
            <a:chOff x="2636904" y="585264"/>
            <a:chExt cx="1917603" cy="1209651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B5EC64E-48CB-B448-841B-CDEF54BB4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2128" y="612320"/>
              <a:ext cx="1112379" cy="1182595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31E4F04-6C3D-DF49-88DC-A1A4C5017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6904" y="585264"/>
              <a:ext cx="778713" cy="1209651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928B538-06E1-8B4C-BF12-F4536A9AE94F}"/>
              </a:ext>
            </a:extLst>
          </p:cNvPr>
          <p:cNvGrpSpPr/>
          <p:nvPr/>
        </p:nvGrpSpPr>
        <p:grpSpPr>
          <a:xfrm>
            <a:off x="482499" y="3685390"/>
            <a:ext cx="930541" cy="917258"/>
            <a:chOff x="5199581" y="585264"/>
            <a:chExt cx="1674860" cy="1291325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97CBDE2-2171-434B-9410-D41331CD9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3753" y="585264"/>
              <a:ext cx="990688" cy="1291325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1E5CD5C-5B9C-1147-A753-713C7A17DC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9581" y="626100"/>
              <a:ext cx="778713" cy="1209651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653E04D-B4B5-C74D-A218-FB939A18CACA}"/>
              </a:ext>
            </a:extLst>
          </p:cNvPr>
          <p:cNvGrpSpPr/>
          <p:nvPr/>
        </p:nvGrpSpPr>
        <p:grpSpPr>
          <a:xfrm>
            <a:off x="2050735" y="3688249"/>
            <a:ext cx="929220" cy="966890"/>
            <a:chOff x="7354579" y="626100"/>
            <a:chExt cx="1672482" cy="1361198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CFDFD1C-43D0-834A-AEBD-B586AF4DD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3399" y="695973"/>
              <a:ext cx="873662" cy="129132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43FD7024-CFEA-E843-8440-FB4AA6A929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579" y="626100"/>
              <a:ext cx="778713" cy="1209651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B8DEA08-CF9C-764C-AA4C-D67018D02B9A}"/>
              </a:ext>
            </a:extLst>
          </p:cNvPr>
          <p:cNvGrpSpPr/>
          <p:nvPr/>
        </p:nvGrpSpPr>
        <p:grpSpPr>
          <a:xfrm>
            <a:off x="482499" y="5399033"/>
            <a:ext cx="967374" cy="917258"/>
            <a:chOff x="9543530" y="786527"/>
            <a:chExt cx="1741154" cy="1291325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EDE99918-95F2-EB4C-B98C-94C24F1CC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22243" y="786527"/>
              <a:ext cx="962441" cy="1291325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EB3FDC1-0C57-DC40-B1C4-EAEC4F728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3530" y="796672"/>
              <a:ext cx="778713" cy="1209651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614FC7D6-37E2-3C49-AD49-276651D02C0C}"/>
              </a:ext>
            </a:extLst>
          </p:cNvPr>
          <p:cNvGrpSpPr/>
          <p:nvPr/>
        </p:nvGrpSpPr>
        <p:grpSpPr>
          <a:xfrm>
            <a:off x="2050735" y="5458200"/>
            <a:ext cx="938083" cy="859243"/>
            <a:chOff x="550962" y="4113321"/>
            <a:chExt cx="1688434" cy="1209651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B7AE9CF-ED16-2F4B-9826-67C2B90C9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1949" y="4119081"/>
              <a:ext cx="957447" cy="110408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8418D088-2B80-884B-8088-C4B5BF7338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962" y="4113321"/>
              <a:ext cx="778713" cy="1209651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666FA2D-13A8-C744-8C9A-2ECAFFDAEA31}"/>
              </a:ext>
            </a:extLst>
          </p:cNvPr>
          <p:cNvGrpSpPr/>
          <p:nvPr/>
        </p:nvGrpSpPr>
        <p:grpSpPr>
          <a:xfrm>
            <a:off x="417113" y="7112676"/>
            <a:ext cx="996067" cy="917258"/>
            <a:chOff x="2839530" y="4072485"/>
            <a:chExt cx="1792799" cy="1291325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DB7E449-A229-5042-A25C-574AE88393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5676" y="4072485"/>
              <a:ext cx="986653" cy="1291325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312C4FE-6A1B-E247-A425-E2F37F37EC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530" y="4113321"/>
              <a:ext cx="778713" cy="1209651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A953F4D-217A-7E40-8D62-01CF990E4132}"/>
              </a:ext>
            </a:extLst>
          </p:cNvPr>
          <p:cNvGrpSpPr/>
          <p:nvPr/>
        </p:nvGrpSpPr>
        <p:grpSpPr>
          <a:xfrm>
            <a:off x="2050735" y="7120504"/>
            <a:ext cx="879032" cy="917258"/>
            <a:chOff x="5292292" y="3931839"/>
            <a:chExt cx="1582149" cy="1291325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009FF7A-5842-8E46-A812-B4951D61C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5168" y="3931839"/>
              <a:ext cx="829273" cy="129132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0F3D7DE1-20E8-1848-A27B-DCB490A60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292" y="3931839"/>
              <a:ext cx="778713" cy="1209651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3F8938B-7E90-7F4B-8C65-8100F80AF9A7}"/>
              </a:ext>
            </a:extLst>
          </p:cNvPr>
          <p:cNvGrpSpPr/>
          <p:nvPr/>
        </p:nvGrpSpPr>
        <p:grpSpPr>
          <a:xfrm>
            <a:off x="482499" y="8826318"/>
            <a:ext cx="817165" cy="917258"/>
            <a:chOff x="7538506" y="3972675"/>
            <a:chExt cx="1470796" cy="1291325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F10E1B6-6BE4-FC4D-BF29-B6A81AF1C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8719" y="3972675"/>
              <a:ext cx="750583" cy="129132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6E271817-C62B-114D-B591-9F7F000E7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8506" y="4013513"/>
              <a:ext cx="778713" cy="1209651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CD332670-54F9-0F4C-B2D4-D08B6DF2BD11}"/>
              </a:ext>
            </a:extLst>
          </p:cNvPr>
          <p:cNvGrpSpPr/>
          <p:nvPr/>
        </p:nvGrpSpPr>
        <p:grpSpPr>
          <a:xfrm>
            <a:off x="2050735" y="8840822"/>
            <a:ext cx="1158975" cy="888251"/>
            <a:chOff x="9685488" y="4004591"/>
            <a:chExt cx="2086013" cy="1250489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CF31FEB-A178-3B46-BB10-74765F7499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7867" y="4004591"/>
              <a:ext cx="973634" cy="1250489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DEEC37F6-F906-644C-9B9A-9A17E1E26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5488" y="4040569"/>
              <a:ext cx="1112379" cy="1182595"/>
            </a:xfrm>
            <a:prstGeom prst="rect">
              <a:avLst/>
            </a:prstGeom>
          </p:spPr>
        </p:pic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643A0F3A-EFF9-9446-9C1F-9920B6E60197}"/>
              </a:ext>
            </a:extLst>
          </p:cNvPr>
          <p:cNvSpPr txBox="1"/>
          <p:nvPr/>
        </p:nvSpPr>
        <p:spPr>
          <a:xfrm>
            <a:off x="0" y="1364231"/>
            <a:ext cx="496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Match the numbers to the correct word in Spanish.</a:t>
            </a:r>
          </a:p>
        </p:txBody>
      </p:sp>
    </p:spTree>
    <p:extLst>
      <p:ext uri="{BB962C8B-B14F-4D97-AF65-F5344CB8AC3E}">
        <p14:creationId xmlns:p14="http://schemas.microsoft.com/office/powerpoint/2010/main" val="3908196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AF21FEB1-1C06-2649-850F-F8436101BCC6}"/>
              </a:ext>
            </a:extLst>
          </p:cNvPr>
          <p:cNvSpPr txBox="1"/>
          <p:nvPr/>
        </p:nvSpPr>
        <p:spPr>
          <a:xfrm>
            <a:off x="4034461" y="9161857"/>
            <a:ext cx="1196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once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6F4AF3-4EC2-6943-9B31-08C495FD7EE6}"/>
              </a:ext>
            </a:extLst>
          </p:cNvPr>
          <p:cNvSpPr txBox="1"/>
          <p:nvPr/>
        </p:nvSpPr>
        <p:spPr>
          <a:xfrm>
            <a:off x="4034461" y="1948374"/>
            <a:ext cx="1196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doce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96CDFF-9CE6-1E41-B7B4-146656ADA4CD}"/>
              </a:ext>
            </a:extLst>
          </p:cNvPr>
          <p:cNvSpPr txBox="1"/>
          <p:nvPr/>
        </p:nvSpPr>
        <p:spPr>
          <a:xfrm>
            <a:off x="4034461" y="5154366"/>
            <a:ext cx="12551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trece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02ECC2-5358-4F48-9C18-47DF16F8E71D}"/>
              </a:ext>
            </a:extLst>
          </p:cNvPr>
          <p:cNvSpPr txBox="1"/>
          <p:nvPr/>
        </p:nvSpPr>
        <p:spPr>
          <a:xfrm>
            <a:off x="4034461" y="7558860"/>
            <a:ext cx="1718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catorce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D5EC37-4846-9A4E-864C-12DD6C9112CF}"/>
              </a:ext>
            </a:extLst>
          </p:cNvPr>
          <p:cNvSpPr txBox="1"/>
          <p:nvPr/>
        </p:nvSpPr>
        <p:spPr>
          <a:xfrm>
            <a:off x="4034461" y="3551370"/>
            <a:ext cx="15808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quince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52F8E1-84DD-6749-811B-243695943010}"/>
              </a:ext>
            </a:extLst>
          </p:cNvPr>
          <p:cNvSpPr txBox="1"/>
          <p:nvPr/>
        </p:nvSpPr>
        <p:spPr>
          <a:xfrm>
            <a:off x="4034461" y="4352868"/>
            <a:ext cx="19319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dieciséis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7829DA-3FBE-6E4A-A673-74446549F5BE}"/>
              </a:ext>
            </a:extLst>
          </p:cNvPr>
          <p:cNvSpPr txBox="1"/>
          <p:nvPr/>
        </p:nvSpPr>
        <p:spPr>
          <a:xfrm>
            <a:off x="4034461" y="2749872"/>
            <a:ext cx="21496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diecisiete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8B7483-9F5A-7440-ADC8-FADDD70026DD}"/>
              </a:ext>
            </a:extLst>
          </p:cNvPr>
          <p:cNvSpPr txBox="1"/>
          <p:nvPr/>
        </p:nvSpPr>
        <p:spPr>
          <a:xfrm>
            <a:off x="4034461" y="8360358"/>
            <a:ext cx="2186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dieciocho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982A3C-D245-D94A-99FC-4BEE49DFA84E}"/>
              </a:ext>
            </a:extLst>
          </p:cNvPr>
          <p:cNvSpPr txBox="1"/>
          <p:nvPr/>
        </p:nvSpPr>
        <p:spPr>
          <a:xfrm>
            <a:off x="4034461" y="6757362"/>
            <a:ext cx="24325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diecinueve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DBCB63-17EE-8D42-A41B-DB20E1AA6CE5}"/>
              </a:ext>
            </a:extLst>
          </p:cNvPr>
          <p:cNvSpPr txBox="1"/>
          <p:nvPr/>
        </p:nvSpPr>
        <p:spPr>
          <a:xfrm>
            <a:off x="4034461" y="5955864"/>
            <a:ext cx="14694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veinte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4C3B767-1644-5345-800A-C18EE5400C73}"/>
              </a:ext>
            </a:extLst>
          </p:cNvPr>
          <p:cNvSpPr/>
          <p:nvPr/>
        </p:nvSpPr>
        <p:spPr>
          <a:xfrm>
            <a:off x="2065198" y="85679"/>
            <a:ext cx="27276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Números </a:t>
            </a:r>
          </a:p>
          <a:p>
            <a:pPr algn="ctr"/>
            <a:r>
              <a:rPr lang="en-US" sz="3600" u="sng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 – 20 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CBFBFE9-EF6B-A64E-A915-3C1CA6058B16}"/>
              </a:ext>
            </a:extLst>
          </p:cNvPr>
          <p:cNvGrpSpPr/>
          <p:nvPr/>
        </p:nvGrpSpPr>
        <p:grpSpPr>
          <a:xfrm>
            <a:off x="482499" y="2025945"/>
            <a:ext cx="865296" cy="863060"/>
            <a:chOff x="563009" y="425272"/>
            <a:chExt cx="1557426" cy="121502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D95DB-E65A-0C43-BE0C-5929FC50F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009" y="430646"/>
              <a:ext cx="778713" cy="1209651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9D22C6F-EF9F-A549-ACED-46C61B9F1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1722" y="425272"/>
              <a:ext cx="778713" cy="1209651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775A401-334D-6947-B280-18529EA3118B}"/>
              </a:ext>
            </a:extLst>
          </p:cNvPr>
          <p:cNvGrpSpPr/>
          <p:nvPr/>
        </p:nvGrpSpPr>
        <p:grpSpPr>
          <a:xfrm>
            <a:off x="2050735" y="2025945"/>
            <a:ext cx="1065408" cy="859243"/>
            <a:chOff x="2636904" y="585264"/>
            <a:chExt cx="1917603" cy="1209651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B5EC64E-48CB-B448-841B-CDEF54BB4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2128" y="612320"/>
              <a:ext cx="1112379" cy="1182595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31E4F04-6C3D-DF49-88DC-A1A4C5017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6904" y="585264"/>
              <a:ext cx="778713" cy="1209651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928B538-06E1-8B4C-BF12-F4536A9AE94F}"/>
              </a:ext>
            </a:extLst>
          </p:cNvPr>
          <p:cNvGrpSpPr/>
          <p:nvPr/>
        </p:nvGrpSpPr>
        <p:grpSpPr>
          <a:xfrm>
            <a:off x="482499" y="3685390"/>
            <a:ext cx="930541" cy="917258"/>
            <a:chOff x="5199581" y="585264"/>
            <a:chExt cx="1674860" cy="1291325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97CBDE2-2171-434B-9410-D41331CD9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3753" y="585264"/>
              <a:ext cx="990688" cy="1291325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1E5CD5C-5B9C-1147-A753-713C7A17DC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9581" y="626100"/>
              <a:ext cx="778713" cy="1209651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653E04D-B4B5-C74D-A218-FB939A18CACA}"/>
              </a:ext>
            </a:extLst>
          </p:cNvPr>
          <p:cNvGrpSpPr/>
          <p:nvPr/>
        </p:nvGrpSpPr>
        <p:grpSpPr>
          <a:xfrm>
            <a:off x="2050735" y="3688249"/>
            <a:ext cx="929220" cy="966890"/>
            <a:chOff x="7354579" y="626100"/>
            <a:chExt cx="1672482" cy="1361198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CFDFD1C-43D0-834A-AEBD-B586AF4DD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3399" y="695973"/>
              <a:ext cx="873662" cy="129132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43FD7024-CFEA-E843-8440-FB4AA6A929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579" y="626100"/>
              <a:ext cx="778713" cy="1209651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B8DEA08-CF9C-764C-AA4C-D67018D02B9A}"/>
              </a:ext>
            </a:extLst>
          </p:cNvPr>
          <p:cNvGrpSpPr/>
          <p:nvPr/>
        </p:nvGrpSpPr>
        <p:grpSpPr>
          <a:xfrm>
            <a:off x="482499" y="5399033"/>
            <a:ext cx="967374" cy="917258"/>
            <a:chOff x="9543530" y="786527"/>
            <a:chExt cx="1741154" cy="1291325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EDE99918-95F2-EB4C-B98C-94C24F1CC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22243" y="786527"/>
              <a:ext cx="962441" cy="1291325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EB3FDC1-0C57-DC40-B1C4-EAEC4F728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3530" y="796672"/>
              <a:ext cx="778713" cy="1209651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614FC7D6-37E2-3C49-AD49-276651D02C0C}"/>
              </a:ext>
            </a:extLst>
          </p:cNvPr>
          <p:cNvGrpSpPr/>
          <p:nvPr/>
        </p:nvGrpSpPr>
        <p:grpSpPr>
          <a:xfrm>
            <a:off x="2050735" y="5458200"/>
            <a:ext cx="938083" cy="859243"/>
            <a:chOff x="550962" y="4113321"/>
            <a:chExt cx="1688434" cy="1209651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B7AE9CF-ED16-2F4B-9826-67C2B90C9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1949" y="4119081"/>
              <a:ext cx="957447" cy="110408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8418D088-2B80-884B-8088-C4B5BF7338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962" y="4113321"/>
              <a:ext cx="778713" cy="1209651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666FA2D-13A8-C744-8C9A-2ECAFFDAEA31}"/>
              </a:ext>
            </a:extLst>
          </p:cNvPr>
          <p:cNvGrpSpPr/>
          <p:nvPr/>
        </p:nvGrpSpPr>
        <p:grpSpPr>
          <a:xfrm>
            <a:off x="417113" y="7112676"/>
            <a:ext cx="996067" cy="917258"/>
            <a:chOff x="2839530" y="4072485"/>
            <a:chExt cx="1792799" cy="1291325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DB7E449-A229-5042-A25C-574AE88393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5676" y="4072485"/>
              <a:ext cx="986653" cy="1291325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312C4FE-6A1B-E247-A425-E2F37F37EC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530" y="4113321"/>
              <a:ext cx="778713" cy="1209651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A953F4D-217A-7E40-8D62-01CF990E4132}"/>
              </a:ext>
            </a:extLst>
          </p:cNvPr>
          <p:cNvGrpSpPr/>
          <p:nvPr/>
        </p:nvGrpSpPr>
        <p:grpSpPr>
          <a:xfrm>
            <a:off x="2050735" y="7120504"/>
            <a:ext cx="879032" cy="917258"/>
            <a:chOff x="5292292" y="3931839"/>
            <a:chExt cx="1582149" cy="1291325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009FF7A-5842-8E46-A812-B4951D61C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5168" y="3931839"/>
              <a:ext cx="829273" cy="129132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0F3D7DE1-20E8-1848-A27B-DCB490A60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292" y="3931839"/>
              <a:ext cx="778713" cy="1209651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3F8938B-7E90-7F4B-8C65-8100F80AF9A7}"/>
              </a:ext>
            </a:extLst>
          </p:cNvPr>
          <p:cNvGrpSpPr/>
          <p:nvPr/>
        </p:nvGrpSpPr>
        <p:grpSpPr>
          <a:xfrm>
            <a:off x="482499" y="8826318"/>
            <a:ext cx="817165" cy="917258"/>
            <a:chOff x="7538506" y="3972675"/>
            <a:chExt cx="1470796" cy="1291325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F10E1B6-6BE4-FC4D-BF29-B6A81AF1C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8719" y="3972675"/>
              <a:ext cx="750583" cy="129132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6E271817-C62B-114D-B591-9F7F000E7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8506" y="4013513"/>
              <a:ext cx="778713" cy="1209651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CD332670-54F9-0F4C-B2D4-D08B6DF2BD11}"/>
              </a:ext>
            </a:extLst>
          </p:cNvPr>
          <p:cNvGrpSpPr/>
          <p:nvPr/>
        </p:nvGrpSpPr>
        <p:grpSpPr>
          <a:xfrm>
            <a:off x="2050735" y="8840822"/>
            <a:ext cx="1158975" cy="888251"/>
            <a:chOff x="9685488" y="4004591"/>
            <a:chExt cx="2086013" cy="1250489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CF31FEB-A178-3B46-BB10-74765F7499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7867" y="4004591"/>
              <a:ext cx="973634" cy="1250489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DEEC37F6-F906-644C-9B9A-9A17E1E26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5488" y="4040569"/>
              <a:ext cx="1112379" cy="1182595"/>
            </a:xfrm>
            <a:prstGeom prst="rect">
              <a:avLst/>
            </a:prstGeom>
          </p:spPr>
        </p:pic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643A0F3A-EFF9-9446-9C1F-9920B6E60197}"/>
              </a:ext>
            </a:extLst>
          </p:cNvPr>
          <p:cNvSpPr txBox="1"/>
          <p:nvPr/>
        </p:nvSpPr>
        <p:spPr>
          <a:xfrm>
            <a:off x="0" y="1364231"/>
            <a:ext cx="496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Match the numbers to the correct word in Spanish.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D6CC67CD-FF08-3C46-8520-768D7B463AAD}"/>
              </a:ext>
            </a:extLst>
          </p:cNvPr>
          <p:cNvCxnSpPr>
            <a:cxnSpLocks/>
            <a:endCxn id="29" idx="3"/>
          </p:cNvCxnSpPr>
          <p:nvPr/>
        </p:nvCxnSpPr>
        <p:spPr>
          <a:xfrm flipH="1">
            <a:off x="3116143" y="2371883"/>
            <a:ext cx="1004558" cy="932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DD3B3AC-DF81-FE47-ACCA-2A12738628E4}"/>
              </a:ext>
            </a:extLst>
          </p:cNvPr>
          <p:cNvCxnSpPr>
            <a:cxnSpLocks/>
            <a:endCxn id="44" idx="3"/>
          </p:cNvCxnSpPr>
          <p:nvPr/>
        </p:nvCxnSpPr>
        <p:spPr>
          <a:xfrm flipH="1">
            <a:off x="1413180" y="3165260"/>
            <a:ext cx="2652302" cy="440604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CD132F4B-746B-B64A-8584-1F626978055C}"/>
              </a:ext>
            </a:extLst>
          </p:cNvPr>
          <p:cNvCxnSpPr>
            <a:cxnSpLocks/>
            <a:endCxn id="38" idx="3"/>
          </p:cNvCxnSpPr>
          <p:nvPr/>
        </p:nvCxnSpPr>
        <p:spPr>
          <a:xfrm flipH="1">
            <a:off x="1449873" y="3926973"/>
            <a:ext cx="2644760" cy="19306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6AF615E-7FA6-F74F-8CC6-A07C80572062}"/>
              </a:ext>
            </a:extLst>
          </p:cNvPr>
          <p:cNvCxnSpPr>
            <a:cxnSpLocks/>
            <a:endCxn id="41" idx="3"/>
          </p:cNvCxnSpPr>
          <p:nvPr/>
        </p:nvCxnSpPr>
        <p:spPr>
          <a:xfrm flipH="1">
            <a:off x="2988818" y="4752836"/>
            <a:ext cx="1142508" cy="11015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63E059B-0B51-D142-A1BE-66302858D3DD}"/>
              </a:ext>
            </a:extLst>
          </p:cNvPr>
          <p:cNvCxnSpPr>
            <a:cxnSpLocks/>
            <a:endCxn id="32" idx="3"/>
          </p:cNvCxnSpPr>
          <p:nvPr/>
        </p:nvCxnSpPr>
        <p:spPr>
          <a:xfrm flipH="1" flipV="1">
            <a:off x="1413040" y="4144019"/>
            <a:ext cx="2678678" cy="14346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60B5A55-C809-D848-8E83-7B54C406F434}"/>
              </a:ext>
            </a:extLst>
          </p:cNvPr>
          <p:cNvCxnSpPr>
            <a:cxnSpLocks/>
            <a:endCxn id="53" idx="3"/>
          </p:cNvCxnSpPr>
          <p:nvPr/>
        </p:nvCxnSpPr>
        <p:spPr>
          <a:xfrm flipH="1">
            <a:off x="3209710" y="6398205"/>
            <a:ext cx="864246" cy="288674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FC47F368-0705-C648-BBF2-F3B00B3A7B03}"/>
              </a:ext>
            </a:extLst>
          </p:cNvPr>
          <p:cNvCxnSpPr>
            <a:cxnSpLocks/>
            <a:endCxn id="50" idx="3"/>
          </p:cNvCxnSpPr>
          <p:nvPr/>
        </p:nvCxnSpPr>
        <p:spPr>
          <a:xfrm flipH="1">
            <a:off x="1299664" y="7212313"/>
            <a:ext cx="2809154" cy="207263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CEAF3BD-EE92-F748-94DE-E8B136874825}"/>
              </a:ext>
            </a:extLst>
          </p:cNvPr>
          <p:cNvCxnSpPr>
            <a:cxnSpLocks/>
            <a:endCxn id="35" idx="3"/>
          </p:cNvCxnSpPr>
          <p:nvPr/>
        </p:nvCxnSpPr>
        <p:spPr>
          <a:xfrm flipH="1" flipV="1">
            <a:off x="2979955" y="4196510"/>
            <a:ext cx="1079106" cy="38022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1F43C063-B4D7-8143-A1F3-BD7E276F508B}"/>
              </a:ext>
            </a:extLst>
          </p:cNvPr>
          <p:cNvCxnSpPr>
            <a:cxnSpLocks/>
            <a:endCxn id="47" idx="3"/>
          </p:cNvCxnSpPr>
          <p:nvPr/>
        </p:nvCxnSpPr>
        <p:spPr>
          <a:xfrm flipH="1" flipV="1">
            <a:off x="2929767" y="7579133"/>
            <a:ext cx="1222804" cy="12549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ED67E2C9-DB16-D04A-B38E-AC0B40DFB8DF}"/>
              </a:ext>
            </a:extLst>
          </p:cNvPr>
          <p:cNvCxnSpPr>
            <a:cxnSpLocks/>
            <a:endCxn id="27" idx="3"/>
          </p:cNvCxnSpPr>
          <p:nvPr/>
        </p:nvCxnSpPr>
        <p:spPr>
          <a:xfrm flipH="1" flipV="1">
            <a:off x="1347795" y="2455567"/>
            <a:ext cx="2700202" cy="70905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30EC712B-1844-5E47-87FE-CF66C39A7EBC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1967025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1129B77-793E-F84E-8743-9F45914CC41A}"/>
              </a:ext>
            </a:extLst>
          </p:cNvPr>
          <p:cNvSpPr/>
          <p:nvPr/>
        </p:nvSpPr>
        <p:spPr>
          <a:xfrm>
            <a:off x="2272915" y="85679"/>
            <a:ext cx="23121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Colores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579F5C-8038-D043-8FBE-0D315953264A}"/>
              </a:ext>
            </a:extLst>
          </p:cNvPr>
          <p:cNvSpPr txBox="1"/>
          <p:nvPr/>
        </p:nvSpPr>
        <p:spPr>
          <a:xfrm>
            <a:off x="0" y="732010"/>
            <a:ext cx="5280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Fill in the gaps to spell the colours in Spanish correctly.</a:t>
            </a:r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D7383D57-AF6D-3744-860D-B2069053D57D}"/>
              </a:ext>
            </a:extLst>
          </p:cNvPr>
          <p:cNvSpPr/>
          <p:nvPr/>
        </p:nvSpPr>
        <p:spPr>
          <a:xfrm>
            <a:off x="3888933" y="2149326"/>
            <a:ext cx="2547125" cy="1176396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r_j_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4EDD37C2-075A-B243-8B80-254B89F6A162}"/>
              </a:ext>
            </a:extLst>
          </p:cNvPr>
          <p:cNvSpPr/>
          <p:nvPr/>
        </p:nvSpPr>
        <p:spPr>
          <a:xfrm>
            <a:off x="1078512" y="1307894"/>
            <a:ext cx="2547125" cy="1176396"/>
          </a:xfrm>
          <a:prstGeom prst="cloud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a_ul</a:t>
            </a: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8BA036E4-B1FE-7242-B44F-84BA81994ACA}"/>
              </a:ext>
            </a:extLst>
          </p:cNvPr>
          <p:cNvSpPr/>
          <p:nvPr/>
        </p:nvSpPr>
        <p:spPr>
          <a:xfrm>
            <a:off x="3078563" y="8222732"/>
            <a:ext cx="2547125" cy="1176396"/>
          </a:xfrm>
          <a:prstGeom prst="cloud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>
                <a:solidFill>
                  <a:srgbClr val="FFFFFF"/>
                </a:solidFill>
              </a:rPr>
              <a:t>_e_ro</a:t>
            </a:r>
          </a:p>
        </p:txBody>
      </p:sp>
      <p:sp>
        <p:nvSpPr>
          <p:cNvPr id="13" name="Cloud 12">
            <a:extLst>
              <a:ext uri="{FF2B5EF4-FFF2-40B4-BE49-F238E27FC236}">
                <a16:creationId xmlns:a16="http://schemas.microsoft.com/office/drawing/2014/main" id="{CEABE6A8-A0A7-B640-87D6-F41EAA2411E7}"/>
              </a:ext>
            </a:extLst>
          </p:cNvPr>
          <p:cNvSpPr/>
          <p:nvPr/>
        </p:nvSpPr>
        <p:spPr>
          <a:xfrm>
            <a:off x="531438" y="3144761"/>
            <a:ext cx="2547125" cy="1176396"/>
          </a:xfrm>
          <a:prstGeom prst="cloud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m_ra_o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007EA932-4959-7647-8658-988B6FAEC03B}"/>
              </a:ext>
            </a:extLst>
          </p:cNvPr>
          <p:cNvSpPr/>
          <p:nvPr/>
        </p:nvSpPr>
        <p:spPr>
          <a:xfrm>
            <a:off x="704859" y="7269344"/>
            <a:ext cx="2547125" cy="1176396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a_ar_ll_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AF553A0E-BA55-4940-AFEB-99431F9B1575}"/>
              </a:ext>
            </a:extLst>
          </p:cNvPr>
          <p:cNvSpPr/>
          <p:nvPr/>
        </p:nvSpPr>
        <p:spPr>
          <a:xfrm>
            <a:off x="483330" y="5043635"/>
            <a:ext cx="2547125" cy="1176396"/>
          </a:xfrm>
          <a:prstGeom prst="cloud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_ar_nja</a:t>
            </a:r>
          </a:p>
        </p:txBody>
      </p:sp>
      <p:sp>
        <p:nvSpPr>
          <p:cNvPr id="17" name="Cloud 16">
            <a:extLst>
              <a:ext uri="{FF2B5EF4-FFF2-40B4-BE49-F238E27FC236}">
                <a16:creationId xmlns:a16="http://schemas.microsoft.com/office/drawing/2014/main" id="{DE98EF37-29D8-2C46-9FF6-82780B71C3F3}"/>
              </a:ext>
            </a:extLst>
          </p:cNvPr>
          <p:cNvSpPr/>
          <p:nvPr/>
        </p:nvSpPr>
        <p:spPr>
          <a:xfrm>
            <a:off x="3429000" y="3867239"/>
            <a:ext cx="2547125" cy="1176396"/>
          </a:xfrm>
          <a:prstGeom prst="cloud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bl_n_o</a:t>
            </a:r>
          </a:p>
        </p:txBody>
      </p:sp>
      <p:sp>
        <p:nvSpPr>
          <p:cNvPr id="18" name="Cloud 17">
            <a:extLst>
              <a:ext uri="{FF2B5EF4-FFF2-40B4-BE49-F238E27FC236}">
                <a16:creationId xmlns:a16="http://schemas.microsoft.com/office/drawing/2014/main" id="{85C02E2F-F05A-104E-9968-862A25FE75E9}"/>
              </a:ext>
            </a:extLst>
          </p:cNvPr>
          <p:cNvSpPr/>
          <p:nvPr/>
        </p:nvSpPr>
        <p:spPr>
          <a:xfrm>
            <a:off x="3311523" y="5998352"/>
            <a:ext cx="2547125" cy="1176396"/>
          </a:xfrm>
          <a:prstGeom prst="cloud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_er_e</a:t>
            </a:r>
          </a:p>
        </p:txBody>
      </p:sp>
    </p:spTree>
    <p:extLst>
      <p:ext uri="{BB962C8B-B14F-4D97-AF65-F5344CB8AC3E}">
        <p14:creationId xmlns:p14="http://schemas.microsoft.com/office/powerpoint/2010/main" val="1214933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1129B77-793E-F84E-8743-9F45914CC41A}"/>
              </a:ext>
            </a:extLst>
          </p:cNvPr>
          <p:cNvSpPr/>
          <p:nvPr/>
        </p:nvSpPr>
        <p:spPr>
          <a:xfrm>
            <a:off x="2272915" y="85679"/>
            <a:ext cx="23121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Colores</a:t>
            </a:r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D7383D57-AF6D-3744-860D-B2069053D57D}"/>
              </a:ext>
            </a:extLst>
          </p:cNvPr>
          <p:cNvSpPr/>
          <p:nvPr/>
        </p:nvSpPr>
        <p:spPr>
          <a:xfrm>
            <a:off x="3888933" y="2149326"/>
            <a:ext cx="2547125" cy="1176396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rojo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4EDD37C2-075A-B243-8B80-254B89F6A162}"/>
              </a:ext>
            </a:extLst>
          </p:cNvPr>
          <p:cNvSpPr/>
          <p:nvPr/>
        </p:nvSpPr>
        <p:spPr>
          <a:xfrm>
            <a:off x="1078512" y="1307894"/>
            <a:ext cx="2547125" cy="1176396"/>
          </a:xfrm>
          <a:prstGeom prst="cloud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azul</a:t>
            </a: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8BA036E4-B1FE-7242-B44F-84BA81994ACA}"/>
              </a:ext>
            </a:extLst>
          </p:cNvPr>
          <p:cNvSpPr/>
          <p:nvPr/>
        </p:nvSpPr>
        <p:spPr>
          <a:xfrm>
            <a:off x="3078563" y="8222732"/>
            <a:ext cx="2547125" cy="1176396"/>
          </a:xfrm>
          <a:prstGeom prst="cloud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>
                <a:solidFill>
                  <a:srgbClr val="FFFFFF"/>
                </a:solidFill>
              </a:rPr>
              <a:t>negro</a:t>
            </a:r>
          </a:p>
        </p:txBody>
      </p:sp>
      <p:sp>
        <p:nvSpPr>
          <p:cNvPr id="13" name="Cloud 12">
            <a:extLst>
              <a:ext uri="{FF2B5EF4-FFF2-40B4-BE49-F238E27FC236}">
                <a16:creationId xmlns:a16="http://schemas.microsoft.com/office/drawing/2014/main" id="{CEABE6A8-A0A7-B640-87D6-F41EAA2411E7}"/>
              </a:ext>
            </a:extLst>
          </p:cNvPr>
          <p:cNvSpPr/>
          <p:nvPr/>
        </p:nvSpPr>
        <p:spPr>
          <a:xfrm>
            <a:off x="531438" y="3144761"/>
            <a:ext cx="2547125" cy="1176396"/>
          </a:xfrm>
          <a:prstGeom prst="cloud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morado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007EA932-4959-7647-8658-988B6FAEC03B}"/>
              </a:ext>
            </a:extLst>
          </p:cNvPr>
          <p:cNvSpPr/>
          <p:nvPr/>
        </p:nvSpPr>
        <p:spPr>
          <a:xfrm>
            <a:off x="704859" y="7269344"/>
            <a:ext cx="2547125" cy="1176396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amarillo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AF553A0E-BA55-4940-AFEB-99431F9B1575}"/>
              </a:ext>
            </a:extLst>
          </p:cNvPr>
          <p:cNvSpPr/>
          <p:nvPr/>
        </p:nvSpPr>
        <p:spPr>
          <a:xfrm>
            <a:off x="483330" y="5043635"/>
            <a:ext cx="2547125" cy="1176396"/>
          </a:xfrm>
          <a:prstGeom prst="cloud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naranja</a:t>
            </a:r>
          </a:p>
        </p:txBody>
      </p:sp>
      <p:sp>
        <p:nvSpPr>
          <p:cNvPr id="17" name="Cloud 16">
            <a:extLst>
              <a:ext uri="{FF2B5EF4-FFF2-40B4-BE49-F238E27FC236}">
                <a16:creationId xmlns:a16="http://schemas.microsoft.com/office/drawing/2014/main" id="{DE98EF37-29D8-2C46-9FF6-82780B71C3F3}"/>
              </a:ext>
            </a:extLst>
          </p:cNvPr>
          <p:cNvSpPr/>
          <p:nvPr/>
        </p:nvSpPr>
        <p:spPr>
          <a:xfrm>
            <a:off x="3429000" y="3867239"/>
            <a:ext cx="2547125" cy="1176396"/>
          </a:xfrm>
          <a:prstGeom prst="cloud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blanco</a:t>
            </a:r>
          </a:p>
        </p:txBody>
      </p:sp>
      <p:sp>
        <p:nvSpPr>
          <p:cNvPr id="18" name="Cloud 17">
            <a:extLst>
              <a:ext uri="{FF2B5EF4-FFF2-40B4-BE49-F238E27FC236}">
                <a16:creationId xmlns:a16="http://schemas.microsoft.com/office/drawing/2014/main" id="{85C02E2F-F05A-104E-9968-862A25FE75E9}"/>
              </a:ext>
            </a:extLst>
          </p:cNvPr>
          <p:cNvSpPr/>
          <p:nvPr/>
        </p:nvSpPr>
        <p:spPr>
          <a:xfrm>
            <a:off x="3311523" y="5998352"/>
            <a:ext cx="2547125" cy="1176396"/>
          </a:xfrm>
          <a:prstGeom prst="cloud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verde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2240742-EDD3-AC4C-8986-6C4E072B2EC1}"/>
              </a:ext>
            </a:extLst>
          </p:cNvPr>
          <p:cNvSpPr txBox="1"/>
          <p:nvPr/>
        </p:nvSpPr>
        <p:spPr>
          <a:xfrm>
            <a:off x="0" y="732010"/>
            <a:ext cx="5280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Fill in the gaps to spell the colours in Spanish correctly.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40C368-5EF7-564F-B3FF-8513396D7702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892470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CC4A2C7D-3287-274A-9753-3CF7FBFDA84C}"/>
              </a:ext>
            </a:extLst>
          </p:cNvPr>
          <p:cNvGrpSpPr/>
          <p:nvPr/>
        </p:nvGrpSpPr>
        <p:grpSpPr>
          <a:xfrm>
            <a:off x="0" y="1771978"/>
            <a:ext cx="6858000" cy="7794526"/>
            <a:chOff x="58420" y="1771978"/>
            <a:chExt cx="6858000" cy="7794526"/>
          </a:xfrm>
        </p:grpSpPr>
        <p:sp>
          <p:nvSpPr>
            <p:cNvPr id="2" name="Text Box 1">
              <a:extLst>
                <a:ext uri="{FF2B5EF4-FFF2-40B4-BE49-F238E27FC236}">
                  <a16:creationId xmlns:a16="http://schemas.microsoft.com/office/drawing/2014/main" id="{27CD51DF-A277-AB4E-982B-3CE6670C3526}"/>
                </a:ext>
              </a:extLst>
            </p:cNvPr>
            <p:cNvSpPr txBox="1"/>
            <p:nvPr/>
          </p:nvSpPr>
          <p:spPr>
            <a:xfrm>
              <a:off x="447675" y="193136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3" name="Text Box 7">
              <a:extLst>
                <a:ext uri="{FF2B5EF4-FFF2-40B4-BE49-F238E27FC236}">
                  <a16:creationId xmlns:a16="http://schemas.microsoft.com/office/drawing/2014/main" id="{C4B1D65C-C825-C14E-AE96-62BC306C3292}"/>
                </a:ext>
              </a:extLst>
            </p:cNvPr>
            <p:cNvSpPr txBox="1"/>
            <p:nvPr/>
          </p:nvSpPr>
          <p:spPr>
            <a:xfrm>
              <a:off x="448310" y="514192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4" name="Text Box 8">
              <a:extLst>
                <a:ext uri="{FF2B5EF4-FFF2-40B4-BE49-F238E27FC236}">
                  <a16:creationId xmlns:a16="http://schemas.microsoft.com/office/drawing/2014/main" id="{57EF44A2-819A-254C-8D98-BDFFE46DB8C1}"/>
                </a:ext>
              </a:extLst>
            </p:cNvPr>
            <p:cNvSpPr txBox="1"/>
            <p:nvPr/>
          </p:nvSpPr>
          <p:spPr>
            <a:xfrm>
              <a:off x="448945" y="353156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E8A0E5F-206C-DD43-939E-78AC4B5D6B9B}"/>
                </a:ext>
              </a:extLst>
            </p:cNvPr>
            <p:cNvSpPr txBox="1"/>
            <p:nvPr/>
          </p:nvSpPr>
          <p:spPr>
            <a:xfrm>
              <a:off x="455930" y="696246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6" name="Text Box 11">
              <a:extLst>
                <a:ext uri="{FF2B5EF4-FFF2-40B4-BE49-F238E27FC236}">
                  <a16:creationId xmlns:a16="http://schemas.microsoft.com/office/drawing/2014/main" id="{E361326F-CA4E-EC4F-9975-B8BC007CE64F}"/>
                </a:ext>
              </a:extLst>
            </p:cNvPr>
            <p:cNvSpPr txBox="1"/>
            <p:nvPr/>
          </p:nvSpPr>
          <p:spPr>
            <a:xfrm>
              <a:off x="5177155" y="193326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7" name="Text Box 24">
              <a:extLst>
                <a:ext uri="{FF2B5EF4-FFF2-40B4-BE49-F238E27FC236}">
                  <a16:creationId xmlns:a16="http://schemas.microsoft.com/office/drawing/2014/main" id="{EE66039C-387F-144F-9587-4EB8695D8CC3}"/>
                </a:ext>
              </a:extLst>
            </p:cNvPr>
            <p:cNvSpPr txBox="1"/>
            <p:nvPr/>
          </p:nvSpPr>
          <p:spPr>
            <a:xfrm>
              <a:off x="5182870" y="354362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8" name="Text Box 26">
              <a:extLst>
                <a:ext uri="{FF2B5EF4-FFF2-40B4-BE49-F238E27FC236}">
                  <a16:creationId xmlns:a16="http://schemas.microsoft.com/office/drawing/2014/main" id="{CFFBA23F-10CA-4842-94EE-6D02041B7CE4}"/>
                </a:ext>
              </a:extLst>
            </p:cNvPr>
            <p:cNvSpPr txBox="1"/>
            <p:nvPr/>
          </p:nvSpPr>
          <p:spPr>
            <a:xfrm>
              <a:off x="5180965" y="685959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4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9" name="Text Box 27">
              <a:extLst>
                <a:ext uri="{FF2B5EF4-FFF2-40B4-BE49-F238E27FC236}">
                  <a16:creationId xmlns:a16="http://schemas.microsoft.com/office/drawing/2014/main" id="{E7C1337B-4B52-094D-9719-BDAC34BEFC4E}"/>
                </a:ext>
              </a:extLst>
            </p:cNvPr>
            <p:cNvSpPr txBox="1"/>
            <p:nvPr/>
          </p:nvSpPr>
          <p:spPr>
            <a:xfrm>
              <a:off x="5255895" y="514509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10" name="Text Box 28">
              <a:extLst>
                <a:ext uri="{FF2B5EF4-FFF2-40B4-BE49-F238E27FC236}">
                  <a16:creationId xmlns:a16="http://schemas.microsoft.com/office/drawing/2014/main" id="{9ECA0A1F-2238-A04F-9E63-316C9103F1A4}"/>
                </a:ext>
              </a:extLst>
            </p:cNvPr>
            <p:cNvSpPr txBox="1"/>
            <p:nvPr/>
          </p:nvSpPr>
          <p:spPr>
            <a:xfrm>
              <a:off x="2571433" y="1771978"/>
              <a:ext cx="1831975" cy="70891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frío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calor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está nublado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a typeface="Calibri" charset="0"/>
                  <a:cs typeface="Times New Roman" charset="0"/>
                </a:rPr>
                <a:t>nieva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a typeface="Calibri" charset="0"/>
                  <a:cs typeface="Times New Roman" charset="0"/>
                </a:rPr>
                <a:t>llueve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viento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hay tormenta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sol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pic>
          <p:nvPicPr>
            <p:cNvPr id="11" name="Picture 32">
              <a:extLst>
                <a:ext uri="{FF2B5EF4-FFF2-40B4-BE49-F238E27FC236}">
                  <a16:creationId xmlns:a16="http://schemas.microsoft.com/office/drawing/2014/main" id="{B1A49A66-F197-E34C-B134-D5FA5BA7DF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377" y="1955810"/>
              <a:ext cx="1282700" cy="1257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Rectangle 21">
              <a:extLst>
                <a:ext uri="{FF2B5EF4-FFF2-40B4-BE49-F238E27FC236}">
                  <a16:creationId xmlns:a16="http://schemas.microsoft.com/office/drawing/2014/main" id="{615A55E2-A058-C24A-928F-401BA15E16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21244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33035BAE-AEBD-8B48-BC5F-90393F63D5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54" y="3733927"/>
              <a:ext cx="1295400" cy="939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22">
              <a:extLst>
                <a:ext uri="{FF2B5EF4-FFF2-40B4-BE49-F238E27FC236}">
                  <a16:creationId xmlns:a16="http://schemas.microsoft.com/office/drawing/2014/main" id="{E352F18D-EC8F-9147-9DA9-62B37C609D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30642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FF9D92CE-3845-3F40-B2E3-07BCB46947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30642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Rectangle 24">
              <a:extLst>
                <a:ext uri="{FF2B5EF4-FFF2-40B4-BE49-F238E27FC236}">
                  <a16:creationId xmlns:a16="http://schemas.microsoft.com/office/drawing/2014/main" id="{9B1533FF-90E1-B24C-82BD-CDD23AF5B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42707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3AE9F066-E6B1-764C-BB16-A2F0BA6B5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53629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18" name="Rectangle 26">
              <a:extLst>
                <a:ext uri="{FF2B5EF4-FFF2-40B4-BE49-F238E27FC236}">
                  <a16:creationId xmlns:a16="http://schemas.microsoft.com/office/drawing/2014/main" id="{829F5EA9-0708-FA45-A5E1-4178B9CA78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53629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3F4642AE-0F62-D744-8761-83A4F9A2BF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65567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C51398EB-72FB-794D-B53A-8AF256D8E9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76489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09627503-6611-9D47-B7AC-1A05BE4D04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76489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22" name="Picture 18">
              <a:extLst>
                <a:ext uri="{FF2B5EF4-FFF2-40B4-BE49-F238E27FC236}">
                  <a16:creationId xmlns:a16="http://schemas.microsoft.com/office/drawing/2014/main" id="{84231819-CF3F-F246-A533-5B66F73E95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2947" y="5232193"/>
              <a:ext cx="508000" cy="1168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30">
              <a:extLst>
                <a:ext uri="{FF2B5EF4-FFF2-40B4-BE49-F238E27FC236}">
                  <a16:creationId xmlns:a16="http://schemas.microsoft.com/office/drawing/2014/main" id="{7967FAEC-3BAF-1F43-807B-C83F0A6E4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88173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24" name="Rectangle 31">
              <a:extLst>
                <a:ext uri="{FF2B5EF4-FFF2-40B4-BE49-F238E27FC236}">
                  <a16:creationId xmlns:a16="http://schemas.microsoft.com/office/drawing/2014/main" id="{EBA7F407-F9BA-1445-A5B8-EAAA17779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88173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Rectangle 32">
              <a:extLst>
                <a:ext uri="{FF2B5EF4-FFF2-40B4-BE49-F238E27FC236}">
                  <a16:creationId xmlns:a16="http://schemas.microsoft.com/office/drawing/2014/main" id="{B5DC9637-C283-1043-BE9A-BC859AA6F4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532" y="8920173"/>
              <a:ext cx="5981125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x-none" altLang="x-none" sz="1800" b="1" i="1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¿Qué tiempo hace hoy?</a:t>
              </a:r>
              <a:endParaRPr kumimoji="0" lang="x-none" altLang="x-none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x-none" altLang="x-none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Hoy  _________________________________________</a:t>
              </a:r>
            </a:p>
          </p:txBody>
        </p:sp>
        <p:pic>
          <p:nvPicPr>
            <p:cNvPr id="26" name="Picture 53">
              <a:extLst>
                <a:ext uri="{FF2B5EF4-FFF2-40B4-BE49-F238E27FC236}">
                  <a16:creationId xmlns:a16="http://schemas.microsoft.com/office/drawing/2014/main" id="{188AC0F8-A689-EA44-AEC6-A54E6BFCB4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391" y="7077404"/>
              <a:ext cx="1384300" cy="109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16">
              <a:extLst>
                <a:ext uri="{FF2B5EF4-FFF2-40B4-BE49-F238E27FC236}">
                  <a16:creationId xmlns:a16="http://schemas.microsoft.com/office/drawing/2014/main" id="{9FF7C0EC-0097-0A45-AB38-B2F23BBAE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9397" y="2046934"/>
              <a:ext cx="1435100" cy="1193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5">
              <a:extLst>
                <a:ext uri="{FF2B5EF4-FFF2-40B4-BE49-F238E27FC236}">
                  <a16:creationId xmlns:a16="http://schemas.microsoft.com/office/drawing/2014/main" id="{CA594548-973F-0347-9B1A-9B779A31A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880" y="3645228"/>
              <a:ext cx="1282700" cy="109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13">
              <a:extLst>
                <a:ext uri="{FF2B5EF4-FFF2-40B4-BE49-F238E27FC236}">
                  <a16:creationId xmlns:a16="http://schemas.microsoft.com/office/drawing/2014/main" id="{A7FA1EFD-6D0A-8942-90C9-325C331A0F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9757" y="6975804"/>
              <a:ext cx="596900" cy="1193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D35AA06-9E66-E840-A44C-2DA02143B6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418" y="5132398"/>
              <a:ext cx="1206500" cy="1206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6BF24B10-B119-3F4F-B9DA-FAEC911DBFDF}"/>
              </a:ext>
            </a:extLst>
          </p:cNvPr>
          <p:cNvSpPr/>
          <p:nvPr/>
        </p:nvSpPr>
        <p:spPr>
          <a:xfrm>
            <a:off x="2411736" y="85679"/>
            <a:ext cx="20345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Tiempo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C429994-4298-9B4B-95B2-B9786335C8AE}"/>
              </a:ext>
            </a:extLst>
          </p:cNvPr>
          <p:cNvSpPr txBox="1"/>
          <p:nvPr/>
        </p:nvSpPr>
        <p:spPr>
          <a:xfrm>
            <a:off x="0" y="732010"/>
            <a:ext cx="49950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Match the vocabulary to the correct picture.  </a:t>
            </a:r>
          </a:p>
          <a:p>
            <a:r>
              <a:rPr lang="en-US" dirty="0"/>
              <a:t>Write what the weather is like today at the bottom.</a:t>
            </a:r>
          </a:p>
        </p:txBody>
      </p:sp>
    </p:spTree>
    <p:extLst>
      <p:ext uri="{BB962C8B-B14F-4D97-AF65-F5344CB8AC3E}">
        <p14:creationId xmlns:p14="http://schemas.microsoft.com/office/powerpoint/2010/main" val="345547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CC4A2C7D-3287-274A-9753-3CF7FBFDA84C}"/>
              </a:ext>
            </a:extLst>
          </p:cNvPr>
          <p:cNvGrpSpPr/>
          <p:nvPr/>
        </p:nvGrpSpPr>
        <p:grpSpPr>
          <a:xfrm>
            <a:off x="0" y="1771978"/>
            <a:ext cx="6858000" cy="7794526"/>
            <a:chOff x="58420" y="1771978"/>
            <a:chExt cx="6858000" cy="7794526"/>
          </a:xfrm>
        </p:grpSpPr>
        <p:sp>
          <p:nvSpPr>
            <p:cNvPr id="2" name="Text Box 1">
              <a:extLst>
                <a:ext uri="{FF2B5EF4-FFF2-40B4-BE49-F238E27FC236}">
                  <a16:creationId xmlns:a16="http://schemas.microsoft.com/office/drawing/2014/main" id="{27CD51DF-A277-AB4E-982B-3CE6670C3526}"/>
                </a:ext>
              </a:extLst>
            </p:cNvPr>
            <p:cNvSpPr txBox="1"/>
            <p:nvPr/>
          </p:nvSpPr>
          <p:spPr>
            <a:xfrm>
              <a:off x="447675" y="193136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3" name="Text Box 7">
              <a:extLst>
                <a:ext uri="{FF2B5EF4-FFF2-40B4-BE49-F238E27FC236}">
                  <a16:creationId xmlns:a16="http://schemas.microsoft.com/office/drawing/2014/main" id="{C4B1D65C-C825-C14E-AE96-62BC306C3292}"/>
                </a:ext>
              </a:extLst>
            </p:cNvPr>
            <p:cNvSpPr txBox="1"/>
            <p:nvPr/>
          </p:nvSpPr>
          <p:spPr>
            <a:xfrm>
              <a:off x="448310" y="514192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4" name="Text Box 8">
              <a:extLst>
                <a:ext uri="{FF2B5EF4-FFF2-40B4-BE49-F238E27FC236}">
                  <a16:creationId xmlns:a16="http://schemas.microsoft.com/office/drawing/2014/main" id="{57EF44A2-819A-254C-8D98-BDFFE46DB8C1}"/>
                </a:ext>
              </a:extLst>
            </p:cNvPr>
            <p:cNvSpPr txBox="1"/>
            <p:nvPr/>
          </p:nvSpPr>
          <p:spPr>
            <a:xfrm>
              <a:off x="448945" y="353156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E8A0E5F-206C-DD43-939E-78AC4B5D6B9B}"/>
                </a:ext>
              </a:extLst>
            </p:cNvPr>
            <p:cNvSpPr txBox="1"/>
            <p:nvPr/>
          </p:nvSpPr>
          <p:spPr>
            <a:xfrm>
              <a:off x="455930" y="696246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6" name="Text Box 11">
              <a:extLst>
                <a:ext uri="{FF2B5EF4-FFF2-40B4-BE49-F238E27FC236}">
                  <a16:creationId xmlns:a16="http://schemas.microsoft.com/office/drawing/2014/main" id="{E361326F-CA4E-EC4F-9975-B8BC007CE64F}"/>
                </a:ext>
              </a:extLst>
            </p:cNvPr>
            <p:cNvSpPr txBox="1"/>
            <p:nvPr/>
          </p:nvSpPr>
          <p:spPr>
            <a:xfrm>
              <a:off x="5177155" y="193326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7" name="Text Box 24">
              <a:extLst>
                <a:ext uri="{FF2B5EF4-FFF2-40B4-BE49-F238E27FC236}">
                  <a16:creationId xmlns:a16="http://schemas.microsoft.com/office/drawing/2014/main" id="{EE66039C-387F-144F-9587-4EB8695D8CC3}"/>
                </a:ext>
              </a:extLst>
            </p:cNvPr>
            <p:cNvSpPr txBox="1"/>
            <p:nvPr/>
          </p:nvSpPr>
          <p:spPr>
            <a:xfrm>
              <a:off x="5182870" y="354362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8" name="Text Box 26">
              <a:extLst>
                <a:ext uri="{FF2B5EF4-FFF2-40B4-BE49-F238E27FC236}">
                  <a16:creationId xmlns:a16="http://schemas.microsoft.com/office/drawing/2014/main" id="{CFFBA23F-10CA-4842-94EE-6D02041B7CE4}"/>
                </a:ext>
              </a:extLst>
            </p:cNvPr>
            <p:cNvSpPr txBox="1"/>
            <p:nvPr/>
          </p:nvSpPr>
          <p:spPr>
            <a:xfrm>
              <a:off x="5180965" y="685959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4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9" name="Text Box 27">
              <a:extLst>
                <a:ext uri="{FF2B5EF4-FFF2-40B4-BE49-F238E27FC236}">
                  <a16:creationId xmlns:a16="http://schemas.microsoft.com/office/drawing/2014/main" id="{E7C1337B-4B52-094D-9719-BDAC34BEFC4E}"/>
                </a:ext>
              </a:extLst>
            </p:cNvPr>
            <p:cNvSpPr txBox="1"/>
            <p:nvPr/>
          </p:nvSpPr>
          <p:spPr>
            <a:xfrm>
              <a:off x="5255895" y="514509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10" name="Text Box 28">
              <a:extLst>
                <a:ext uri="{FF2B5EF4-FFF2-40B4-BE49-F238E27FC236}">
                  <a16:creationId xmlns:a16="http://schemas.microsoft.com/office/drawing/2014/main" id="{9ECA0A1F-2238-A04F-9E63-316C9103F1A4}"/>
                </a:ext>
              </a:extLst>
            </p:cNvPr>
            <p:cNvSpPr txBox="1"/>
            <p:nvPr/>
          </p:nvSpPr>
          <p:spPr>
            <a:xfrm>
              <a:off x="2571433" y="1771978"/>
              <a:ext cx="1831975" cy="70891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frío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calor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está nublado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a typeface="Calibri" charset="0"/>
                  <a:cs typeface="Times New Roman" charset="0"/>
                </a:rPr>
                <a:t>nieva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a typeface="Calibri" charset="0"/>
                  <a:cs typeface="Times New Roman" charset="0"/>
                </a:rPr>
                <a:t>llueve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viento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hay tormenta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sol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pic>
          <p:nvPicPr>
            <p:cNvPr id="11" name="Picture 32">
              <a:extLst>
                <a:ext uri="{FF2B5EF4-FFF2-40B4-BE49-F238E27FC236}">
                  <a16:creationId xmlns:a16="http://schemas.microsoft.com/office/drawing/2014/main" id="{B1A49A66-F197-E34C-B134-D5FA5BA7DF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377" y="1955810"/>
              <a:ext cx="1282700" cy="1257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Rectangle 21">
              <a:extLst>
                <a:ext uri="{FF2B5EF4-FFF2-40B4-BE49-F238E27FC236}">
                  <a16:creationId xmlns:a16="http://schemas.microsoft.com/office/drawing/2014/main" id="{615A55E2-A058-C24A-928F-401BA15E16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21244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33035BAE-AEBD-8B48-BC5F-90393F63D5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54" y="3733927"/>
              <a:ext cx="1295400" cy="939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22">
              <a:extLst>
                <a:ext uri="{FF2B5EF4-FFF2-40B4-BE49-F238E27FC236}">
                  <a16:creationId xmlns:a16="http://schemas.microsoft.com/office/drawing/2014/main" id="{E352F18D-EC8F-9147-9DA9-62B37C609D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30642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FF9D92CE-3845-3F40-B2E3-07BCB46947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30642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Rectangle 24">
              <a:extLst>
                <a:ext uri="{FF2B5EF4-FFF2-40B4-BE49-F238E27FC236}">
                  <a16:creationId xmlns:a16="http://schemas.microsoft.com/office/drawing/2014/main" id="{9B1533FF-90E1-B24C-82BD-CDD23AF5B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42707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3AE9F066-E6B1-764C-BB16-A2F0BA6B5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53629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18" name="Rectangle 26">
              <a:extLst>
                <a:ext uri="{FF2B5EF4-FFF2-40B4-BE49-F238E27FC236}">
                  <a16:creationId xmlns:a16="http://schemas.microsoft.com/office/drawing/2014/main" id="{829F5EA9-0708-FA45-A5E1-4178B9CA78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53629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3F4642AE-0F62-D744-8761-83A4F9A2BF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65567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C51398EB-72FB-794D-B53A-8AF256D8E9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76489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09627503-6611-9D47-B7AC-1A05BE4D04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76489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22" name="Picture 18">
              <a:extLst>
                <a:ext uri="{FF2B5EF4-FFF2-40B4-BE49-F238E27FC236}">
                  <a16:creationId xmlns:a16="http://schemas.microsoft.com/office/drawing/2014/main" id="{84231819-CF3F-F246-A533-5B66F73E95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2947" y="5232193"/>
              <a:ext cx="508000" cy="1168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30">
              <a:extLst>
                <a:ext uri="{FF2B5EF4-FFF2-40B4-BE49-F238E27FC236}">
                  <a16:creationId xmlns:a16="http://schemas.microsoft.com/office/drawing/2014/main" id="{7967FAEC-3BAF-1F43-807B-C83F0A6E4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88173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24" name="Rectangle 31">
              <a:extLst>
                <a:ext uri="{FF2B5EF4-FFF2-40B4-BE49-F238E27FC236}">
                  <a16:creationId xmlns:a16="http://schemas.microsoft.com/office/drawing/2014/main" id="{EBA7F407-F9BA-1445-A5B8-EAAA17779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88173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Rectangle 32">
              <a:extLst>
                <a:ext uri="{FF2B5EF4-FFF2-40B4-BE49-F238E27FC236}">
                  <a16:creationId xmlns:a16="http://schemas.microsoft.com/office/drawing/2014/main" id="{B5DC9637-C283-1043-BE9A-BC859AA6F4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532" y="8920173"/>
              <a:ext cx="5981125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x-none" altLang="x-none" sz="1800" b="1" i="1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¿Qué tiempo hace hoy?</a:t>
              </a:r>
              <a:endParaRPr kumimoji="0" lang="x-none" altLang="x-none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x-none" altLang="x-none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Hoy  _________________________________________</a:t>
              </a:r>
            </a:p>
          </p:txBody>
        </p:sp>
        <p:pic>
          <p:nvPicPr>
            <p:cNvPr id="26" name="Picture 53">
              <a:extLst>
                <a:ext uri="{FF2B5EF4-FFF2-40B4-BE49-F238E27FC236}">
                  <a16:creationId xmlns:a16="http://schemas.microsoft.com/office/drawing/2014/main" id="{188AC0F8-A689-EA44-AEC6-A54E6BFCB4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391" y="7077404"/>
              <a:ext cx="1384300" cy="109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16">
              <a:extLst>
                <a:ext uri="{FF2B5EF4-FFF2-40B4-BE49-F238E27FC236}">
                  <a16:creationId xmlns:a16="http://schemas.microsoft.com/office/drawing/2014/main" id="{9FF7C0EC-0097-0A45-AB38-B2F23BBAE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9397" y="2046934"/>
              <a:ext cx="1435100" cy="1193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5">
              <a:extLst>
                <a:ext uri="{FF2B5EF4-FFF2-40B4-BE49-F238E27FC236}">
                  <a16:creationId xmlns:a16="http://schemas.microsoft.com/office/drawing/2014/main" id="{CA594548-973F-0347-9B1A-9B779A31A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880" y="3645228"/>
              <a:ext cx="1282700" cy="109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13">
              <a:extLst>
                <a:ext uri="{FF2B5EF4-FFF2-40B4-BE49-F238E27FC236}">
                  <a16:creationId xmlns:a16="http://schemas.microsoft.com/office/drawing/2014/main" id="{A7FA1EFD-6D0A-8942-90C9-325C331A0F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9757" y="6975804"/>
              <a:ext cx="596900" cy="1193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D35AA06-9E66-E840-A44C-2DA02143B6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418" y="5132398"/>
              <a:ext cx="1206500" cy="1206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6BF24B10-B119-3F4F-B9DA-FAEC911DBFDF}"/>
              </a:ext>
            </a:extLst>
          </p:cNvPr>
          <p:cNvSpPr/>
          <p:nvPr/>
        </p:nvSpPr>
        <p:spPr>
          <a:xfrm>
            <a:off x="2411736" y="85679"/>
            <a:ext cx="20345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Tiempo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C429994-4298-9B4B-95B2-B9786335C8AE}"/>
              </a:ext>
            </a:extLst>
          </p:cNvPr>
          <p:cNvSpPr txBox="1"/>
          <p:nvPr/>
        </p:nvSpPr>
        <p:spPr>
          <a:xfrm>
            <a:off x="0" y="732010"/>
            <a:ext cx="49950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Match the vocabulary to the correct picture.  </a:t>
            </a:r>
          </a:p>
          <a:p>
            <a:r>
              <a:rPr lang="en-US" dirty="0"/>
              <a:t>Write what the weather is like today at the bottom.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9E8A61A-43D4-7745-BF44-F2A7BFB8BE2F}"/>
              </a:ext>
            </a:extLst>
          </p:cNvPr>
          <p:cNvCxnSpPr>
            <a:cxnSpLocks/>
            <a:stCxn id="9" idx="1"/>
          </p:cNvCxnSpPr>
          <p:nvPr/>
        </p:nvCxnSpPr>
        <p:spPr>
          <a:xfrm flipH="1" flipV="1">
            <a:off x="3911289" y="1978010"/>
            <a:ext cx="1286186" cy="37970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2EA18E2F-637C-EF41-B226-780AF2704382}"/>
              </a:ext>
            </a:extLst>
          </p:cNvPr>
          <p:cNvCxnSpPr>
            <a:cxnSpLocks/>
            <a:stCxn id="8" idx="1"/>
          </p:cNvCxnSpPr>
          <p:nvPr/>
        </p:nvCxnSpPr>
        <p:spPr>
          <a:xfrm flipH="1" flipV="1">
            <a:off x="3940499" y="2835260"/>
            <a:ext cx="1182046" cy="46542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762A61B-769A-9145-8740-500AA667A0D4}"/>
              </a:ext>
            </a:extLst>
          </p:cNvPr>
          <p:cNvCxnSpPr>
            <a:cxnSpLocks/>
            <a:stCxn id="5" idx="3"/>
          </p:cNvCxnSpPr>
          <p:nvPr/>
        </p:nvCxnSpPr>
        <p:spPr>
          <a:xfrm flipV="1">
            <a:off x="1999615" y="3814114"/>
            <a:ext cx="711687" cy="37782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A2079B67-9ADE-044D-8601-28F497B7ED73}"/>
              </a:ext>
            </a:extLst>
          </p:cNvPr>
          <p:cNvCxnSpPr>
            <a:cxnSpLocks/>
            <a:stCxn id="6" idx="1"/>
          </p:cNvCxnSpPr>
          <p:nvPr/>
        </p:nvCxnSpPr>
        <p:spPr>
          <a:xfrm flipH="1">
            <a:off x="3705321" y="2563188"/>
            <a:ext cx="1413414" cy="21519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3B35D63-F5B9-9847-9E42-804438714F9D}"/>
              </a:ext>
            </a:extLst>
          </p:cNvPr>
          <p:cNvCxnSpPr>
            <a:cxnSpLocks/>
            <a:stCxn id="7" idx="1"/>
          </p:cNvCxnSpPr>
          <p:nvPr/>
        </p:nvCxnSpPr>
        <p:spPr>
          <a:xfrm flipH="1">
            <a:off x="3725642" y="4173548"/>
            <a:ext cx="1398808" cy="148034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D69725D-3873-E94C-A264-B9006AD2732F}"/>
              </a:ext>
            </a:extLst>
          </p:cNvPr>
          <p:cNvCxnSpPr>
            <a:cxnSpLocks/>
            <a:stCxn id="4" idx="3"/>
          </p:cNvCxnSpPr>
          <p:nvPr/>
        </p:nvCxnSpPr>
        <p:spPr>
          <a:xfrm>
            <a:off x="1992630" y="4161483"/>
            <a:ext cx="806016" cy="24091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8586700-14C0-344B-8FAE-0A5D6E93F388}"/>
              </a:ext>
            </a:extLst>
          </p:cNvPr>
          <p:cNvCxnSpPr>
            <a:cxnSpLocks/>
            <a:stCxn id="2" idx="3"/>
          </p:cNvCxnSpPr>
          <p:nvPr/>
        </p:nvCxnSpPr>
        <p:spPr>
          <a:xfrm>
            <a:off x="1991360" y="2561283"/>
            <a:ext cx="760348" cy="48908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9B8DFB2-4486-274B-A801-0C8BD34E98F2}"/>
              </a:ext>
            </a:extLst>
          </p:cNvPr>
          <p:cNvCxnSpPr>
            <a:cxnSpLocks/>
            <a:stCxn id="3" idx="3"/>
          </p:cNvCxnSpPr>
          <p:nvPr/>
        </p:nvCxnSpPr>
        <p:spPr>
          <a:xfrm>
            <a:off x="1991995" y="5771843"/>
            <a:ext cx="1011144" cy="25794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9BB45BF0-F84F-B84D-ABE9-AF3F7666172C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524966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97EBC0-AC08-F24F-ADB8-3D3205EBA6BE}"/>
              </a:ext>
            </a:extLst>
          </p:cNvPr>
          <p:cNvSpPr/>
          <p:nvPr/>
        </p:nvSpPr>
        <p:spPr>
          <a:xfrm>
            <a:off x="2401315" y="85679"/>
            <a:ext cx="20553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Preguntas</a:t>
            </a:r>
          </a:p>
        </p:txBody>
      </p:sp>
      <p:sp>
        <p:nvSpPr>
          <p:cNvPr id="3" name="Rounded Rectangular Callout 2">
            <a:extLst>
              <a:ext uri="{FF2B5EF4-FFF2-40B4-BE49-F238E27FC236}">
                <a16:creationId xmlns:a16="http://schemas.microsoft.com/office/drawing/2014/main" id="{301907C2-EDA9-E547-B81B-C4CFD8AF2B1B}"/>
              </a:ext>
            </a:extLst>
          </p:cNvPr>
          <p:cNvSpPr/>
          <p:nvPr/>
        </p:nvSpPr>
        <p:spPr>
          <a:xfrm>
            <a:off x="389244" y="1428151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estás?</a:t>
            </a:r>
          </a:p>
        </p:txBody>
      </p:sp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E64C731B-0EE5-2D47-84E2-E6FE0F86D532}"/>
              </a:ext>
            </a:extLst>
          </p:cNvPr>
          <p:cNvSpPr/>
          <p:nvPr/>
        </p:nvSpPr>
        <p:spPr>
          <a:xfrm>
            <a:off x="3318641" y="252178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7639E46A-5BD3-544A-A720-7B6B5733B9FD}"/>
              </a:ext>
            </a:extLst>
          </p:cNvPr>
          <p:cNvSpPr/>
          <p:nvPr/>
        </p:nvSpPr>
        <p:spPr>
          <a:xfrm>
            <a:off x="389244" y="3492880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5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te llamas?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9CED23A5-2386-1945-AFFE-B158FDC182AF}"/>
              </a:ext>
            </a:extLst>
          </p:cNvPr>
          <p:cNvSpPr/>
          <p:nvPr/>
        </p:nvSpPr>
        <p:spPr>
          <a:xfrm>
            <a:off x="3318641" y="459577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C6102DE3-8A97-E346-A056-F0ADA51DE741}"/>
              </a:ext>
            </a:extLst>
          </p:cNvPr>
          <p:cNvSpPr/>
          <p:nvPr/>
        </p:nvSpPr>
        <p:spPr>
          <a:xfrm>
            <a:off x="389244" y="5557609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¿Cuántos años tienes?</a:t>
            </a: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0DAC3FD1-CE5A-6C42-ABA1-7DE85F9133B7}"/>
              </a:ext>
            </a:extLst>
          </p:cNvPr>
          <p:cNvSpPr/>
          <p:nvPr/>
        </p:nvSpPr>
        <p:spPr>
          <a:xfrm>
            <a:off x="3318641" y="666976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5D3590CD-BF40-984C-AD57-56C7A28133C0}"/>
              </a:ext>
            </a:extLst>
          </p:cNvPr>
          <p:cNvSpPr/>
          <p:nvPr/>
        </p:nvSpPr>
        <p:spPr>
          <a:xfrm>
            <a:off x="389244" y="7622338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¿Dónde vives?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A6DF6DBD-B5BB-C64E-BCCE-B4A91EA57F64}"/>
              </a:ext>
            </a:extLst>
          </p:cNvPr>
          <p:cNvSpPr/>
          <p:nvPr/>
        </p:nvSpPr>
        <p:spPr>
          <a:xfrm>
            <a:off x="3318641" y="8743751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92CBAF-2ADA-9B42-A23F-3BA99536B0FF}"/>
              </a:ext>
            </a:extLst>
          </p:cNvPr>
          <p:cNvSpPr txBox="1"/>
          <p:nvPr/>
        </p:nvSpPr>
        <p:spPr>
          <a:xfrm>
            <a:off x="220717" y="772510"/>
            <a:ext cx="352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Write the answers to the questions.</a:t>
            </a:r>
          </a:p>
        </p:txBody>
      </p:sp>
    </p:spTree>
    <p:extLst>
      <p:ext uri="{BB962C8B-B14F-4D97-AF65-F5344CB8AC3E}">
        <p14:creationId xmlns:p14="http://schemas.microsoft.com/office/powerpoint/2010/main" val="117365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97EBC0-AC08-F24F-ADB8-3D3205EBA6BE}"/>
              </a:ext>
            </a:extLst>
          </p:cNvPr>
          <p:cNvSpPr/>
          <p:nvPr/>
        </p:nvSpPr>
        <p:spPr>
          <a:xfrm>
            <a:off x="2401315" y="85679"/>
            <a:ext cx="20553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Preguntas</a:t>
            </a:r>
          </a:p>
        </p:txBody>
      </p:sp>
      <p:sp>
        <p:nvSpPr>
          <p:cNvPr id="3" name="Rounded Rectangular Callout 2">
            <a:extLst>
              <a:ext uri="{FF2B5EF4-FFF2-40B4-BE49-F238E27FC236}">
                <a16:creationId xmlns:a16="http://schemas.microsoft.com/office/drawing/2014/main" id="{301907C2-EDA9-E547-B81B-C4CFD8AF2B1B}"/>
              </a:ext>
            </a:extLst>
          </p:cNvPr>
          <p:cNvSpPr/>
          <p:nvPr/>
        </p:nvSpPr>
        <p:spPr>
          <a:xfrm>
            <a:off x="731759" y="2808919"/>
            <a:ext cx="2624959" cy="715559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5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estás?</a:t>
            </a:r>
          </a:p>
        </p:txBody>
      </p:sp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E64C731B-0EE5-2D47-84E2-E6FE0F86D532}"/>
              </a:ext>
            </a:extLst>
          </p:cNvPr>
          <p:cNvSpPr/>
          <p:nvPr/>
        </p:nvSpPr>
        <p:spPr>
          <a:xfrm>
            <a:off x="3569875" y="3626422"/>
            <a:ext cx="2624959" cy="715559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7639E46A-5BD3-544A-A720-7B6B5733B9FD}"/>
              </a:ext>
            </a:extLst>
          </p:cNvPr>
          <p:cNvSpPr/>
          <p:nvPr/>
        </p:nvSpPr>
        <p:spPr>
          <a:xfrm>
            <a:off x="731759" y="4517145"/>
            <a:ext cx="2624959" cy="715559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te llamas?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9CED23A5-2386-1945-AFFE-B158FDC182AF}"/>
              </a:ext>
            </a:extLst>
          </p:cNvPr>
          <p:cNvSpPr/>
          <p:nvPr/>
        </p:nvSpPr>
        <p:spPr>
          <a:xfrm>
            <a:off x="3569875" y="5327736"/>
            <a:ext cx="2624959" cy="715559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C6102DE3-8A97-E346-A056-F0ADA51DE741}"/>
              </a:ext>
            </a:extLst>
          </p:cNvPr>
          <p:cNvSpPr/>
          <p:nvPr/>
        </p:nvSpPr>
        <p:spPr>
          <a:xfrm>
            <a:off x="731759" y="6225371"/>
            <a:ext cx="2624959" cy="715559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¿Cuántos años tienes?</a:t>
            </a: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0DAC3FD1-CE5A-6C42-ABA1-7DE85F9133B7}"/>
              </a:ext>
            </a:extLst>
          </p:cNvPr>
          <p:cNvSpPr/>
          <p:nvPr/>
        </p:nvSpPr>
        <p:spPr>
          <a:xfrm>
            <a:off x="3569875" y="7171688"/>
            <a:ext cx="2624959" cy="715559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5D3590CD-BF40-984C-AD57-56C7A28133C0}"/>
              </a:ext>
            </a:extLst>
          </p:cNvPr>
          <p:cNvSpPr/>
          <p:nvPr/>
        </p:nvSpPr>
        <p:spPr>
          <a:xfrm>
            <a:off x="731759" y="7933598"/>
            <a:ext cx="2624959" cy="715559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5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¿Dónde vives?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A6DF6DBD-B5BB-C64E-BCCE-B4A91EA57F64}"/>
              </a:ext>
            </a:extLst>
          </p:cNvPr>
          <p:cNvSpPr/>
          <p:nvPr/>
        </p:nvSpPr>
        <p:spPr>
          <a:xfrm>
            <a:off x="3569874" y="8806812"/>
            <a:ext cx="2624959" cy="715559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92CBAF-2ADA-9B42-A23F-3BA99536B0FF}"/>
              </a:ext>
            </a:extLst>
          </p:cNvPr>
          <p:cNvSpPr txBox="1"/>
          <p:nvPr/>
        </p:nvSpPr>
        <p:spPr>
          <a:xfrm>
            <a:off x="220717" y="772510"/>
            <a:ext cx="6220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Write the correct answer to each question in the speech bubble.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267BAE8-624C-6840-8979-88BB2AA56961}"/>
              </a:ext>
            </a:extLst>
          </p:cNvPr>
          <p:cNvSpPr txBox="1"/>
          <p:nvPr/>
        </p:nvSpPr>
        <p:spPr>
          <a:xfrm>
            <a:off x="3622099" y="1386373"/>
            <a:ext cx="16819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sz="2800"/>
              <a:t>Estoy bien</a:t>
            </a:r>
            <a:endParaRPr lang="en-US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6B2D018-5EFD-714F-B97A-EBB70EA42CBC}"/>
              </a:ext>
            </a:extLst>
          </p:cNvPr>
          <p:cNvSpPr txBox="1"/>
          <p:nvPr/>
        </p:nvSpPr>
        <p:spPr>
          <a:xfrm>
            <a:off x="2232130" y="1937389"/>
            <a:ext cx="1811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Me llamo</a:t>
            </a:r>
            <a:r>
              <a:rPr lang="is-IS" sz="2800" dirty="0"/>
              <a:t>…</a:t>
            </a:r>
            <a:endParaRPr lang="en-US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A14BAF-D6DA-F949-A72C-7A4B707E8F61}"/>
              </a:ext>
            </a:extLst>
          </p:cNvPr>
          <p:cNvSpPr txBox="1"/>
          <p:nvPr/>
        </p:nvSpPr>
        <p:spPr>
          <a:xfrm>
            <a:off x="299448" y="1336461"/>
            <a:ext cx="2354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sz="2800"/>
              <a:t>Tengo __ años.</a:t>
            </a:r>
            <a:endParaRPr lang="en-US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8B725F-25FA-E84F-A691-534540D8FA4E}"/>
              </a:ext>
            </a:extLst>
          </p:cNvPr>
          <p:cNvSpPr txBox="1"/>
          <p:nvPr/>
        </p:nvSpPr>
        <p:spPr>
          <a:xfrm>
            <a:off x="4882353" y="1985814"/>
            <a:ext cx="154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s-IS" sz="2800"/>
              <a:t>Vivo en...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83899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97EBC0-AC08-F24F-ADB8-3D3205EBA6BE}"/>
              </a:ext>
            </a:extLst>
          </p:cNvPr>
          <p:cNvSpPr/>
          <p:nvPr/>
        </p:nvSpPr>
        <p:spPr>
          <a:xfrm>
            <a:off x="2401315" y="85679"/>
            <a:ext cx="20553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Preguntas</a:t>
            </a:r>
          </a:p>
        </p:txBody>
      </p:sp>
      <p:sp>
        <p:nvSpPr>
          <p:cNvPr id="3" name="Rounded Rectangular Callout 2">
            <a:extLst>
              <a:ext uri="{FF2B5EF4-FFF2-40B4-BE49-F238E27FC236}">
                <a16:creationId xmlns:a16="http://schemas.microsoft.com/office/drawing/2014/main" id="{301907C2-EDA9-E547-B81B-C4CFD8AF2B1B}"/>
              </a:ext>
            </a:extLst>
          </p:cNvPr>
          <p:cNvSpPr/>
          <p:nvPr/>
        </p:nvSpPr>
        <p:spPr>
          <a:xfrm>
            <a:off x="389244" y="1428151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estás?</a:t>
            </a:r>
          </a:p>
        </p:txBody>
      </p:sp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E64C731B-0EE5-2D47-84E2-E6FE0F86D532}"/>
              </a:ext>
            </a:extLst>
          </p:cNvPr>
          <p:cNvSpPr/>
          <p:nvPr/>
        </p:nvSpPr>
        <p:spPr>
          <a:xfrm>
            <a:off x="3318641" y="252178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r>
              <a:rPr lang="is-IS" sz="5400">
                <a:solidFill>
                  <a:schemeClr val="tx1"/>
                </a:solidFill>
              </a:rPr>
              <a:t>Estoy bien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7639E46A-5BD3-544A-A720-7B6B5733B9FD}"/>
              </a:ext>
            </a:extLst>
          </p:cNvPr>
          <p:cNvSpPr/>
          <p:nvPr/>
        </p:nvSpPr>
        <p:spPr>
          <a:xfrm>
            <a:off x="389244" y="3492880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5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te llamas?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9CED23A5-2386-1945-AFFE-B158FDC182AF}"/>
              </a:ext>
            </a:extLst>
          </p:cNvPr>
          <p:cNvSpPr/>
          <p:nvPr/>
        </p:nvSpPr>
        <p:spPr>
          <a:xfrm>
            <a:off x="3318641" y="459577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Me llamo</a:t>
            </a:r>
            <a:r>
              <a:rPr lang="is-IS" sz="5400" dirty="0">
                <a:solidFill>
                  <a:schemeClr val="tx1"/>
                </a:solidFill>
              </a:rPr>
              <a:t>…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C6102DE3-8A97-E346-A056-F0ADA51DE741}"/>
              </a:ext>
            </a:extLst>
          </p:cNvPr>
          <p:cNvSpPr/>
          <p:nvPr/>
        </p:nvSpPr>
        <p:spPr>
          <a:xfrm>
            <a:off x="389244" y="5557609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¿Cuántos años tienes?</a:t>
            </a: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0DAC3FD1-CE5A-6C42-ABA1-7DE85F9133B7}"/>
              </a:ext>
            </a:extLst>
          </p:cNvPr>
          <p:cNvSpPr/>
          <p:nvPr/>
        </p:nvSpPr>
        <p:spPr>
          <a:xfrm>
            <a:off x="3318641" y="666976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is-IS" sz="5400">
                <a:solidFill>
                  <a:schemeClr val="tx1"/>
                </a:solidFill>
              </a:rPr>
              <a:t>Tengo __ años.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5D3590CD-BF40-984C-AD57-56C7A28133C0}"/>
              </a:ext>
            </a:extLst>
          </p:cNvPr>
          <p:cNvSpPr/>
          <p:nvPr/>
        </p:nvSpPr>
        <p:spPr>
          <a:xfrm>
            <a:off x="389244" y="7622338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¿Dónde vives?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A6DF6DBD-B5BB-C64E-BCCE-B4A91EA57F64}"/>
              </a:ext>
            </a:extLst>
          </p:cNvPr>
          <p:cNvSpPr/>
          <p:nvPr/>
        </p:nvSpPr>
        <p:spPr>
          <a:xfrm>
            <a:off x="3318641" y="8743751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r>
              <a:rPr lang="is-IS" sz="5400">
                <a:solidFill>
                  <a:schemeClr val="tx1"/>
                </a:solidFill>
              </a:rPr>
              <a:t>Vivo en...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92CBAF-2ADA-9B42-A23F-3BA99536B0FF}"/>
              </a:ext>
            </a:extLst>
          </p:cNvPr>
          <p:cNvSpPr txBox="1"/>
          <p:nvPr/>
        </p:nvSpPr>
        <p:spPr>
          <a:xfrm>
            <a:off x="220717" y="772510"/>
            <a:ext cx="352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Write the answers to the questions.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4D4D3C-A679-D940-975A-08E9C0735855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82225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C923C0-8B6C-3E4C-96AB-B94FA80DC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301" y="7138963"/>
            <a:ext cx="789514" cy="12650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1DC6C4-BA64-0242-AF44-15CAAE8388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5" r="26529"/>
          <a:stretch/>
        </p:blipFill>
        <p:spPr>
          <a:xfrm>
            <a:off x="2723898" y="6818582"/>
            <a:ext cx="1770306" cy="18418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B74C11-F5D9-5049-8602-2BF3816DDB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81" y="4611736"/>
            <a:ext cx="1561773" cy="15617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9A4810-E9EA-2942-A043-19EAE0B17E4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7" t="4559" r="29064" b="3828"/>
          <a:stretch/>
        </p:blipFill>
        <p:spPr>
          <a:xfrm>
            <a:off x="5148710" y="4683151"/>
            <a:ext cx="1243154" cy="16960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159F39-8BB2-C247-ACAE-084E92C2B99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r="15435"/>
          <a:stretch/>
        </p:blipFill>
        <p:spPr>
          <a:xfrm>
            <a:off x="451129" y="6995679"/>
            <a:ext cx="1196882" cy="15516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09522D-33AB-4949-B101-6A7B1C674F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832" y="4729047"/>
            <a:ext cx="1154734" cy="13736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E3ABB9C-8AFD-F740-8A0B-13E39054DA42}"/>
              </a:ext>
            </a:extLst>
          </p:cNvPr>
          <p:cNvSpPr/>
          <p:nvPr/>
        </p:nvSpPr>
        <p:spPr>
          <a:xfrm>
            <a:off x="372147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8850B9-3BD3-0E46-A5CA-795AC5B4A24B}"/>
              </a:ext>
            </a:extLst>
          </p:cNvPr>
          <p:cNvSpPr/>
          <p:nvPr/>
        </p:nvSpPr>
        <p:spPr>
          <a:xfrm>
            <a:off x="2760429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CD5678-969F-014B-BB5F-3571C00CACF7}"/>
              </a:ext>
            </a:extLst>
          </p:cNvPr>
          <p:cNvSpPr/>
          <p:nvPr/>
        </p:nvSpPr>
        <p:spPr>
          <a:xfrm>
            <a:off x="378836" y="1899705"/>
            <a:ext cx="6100329" cy="177417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2D6221-C1C2-C247-A7D3-31434481D695}"/>
              </a:ext>
            </a:extLst>
          </p:cNvPr>
          <p:cNvSpPr/>
          <p:nvPr/>
        </p:nvSpPr>
        <p:spPr>
          <a:xfrm>
            <a:off x="5148710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AAB4BA-C56D-7D48-B349-E275AB59C396}"/>
              </a:ext>
            </a:extLst>
          </p:cNvPr>
          <p:cNvSpPr/>
          <p:nvPr/>
        </p:nvSpPr>
        <p:spPr>
          <a:xfrm>
            <a:off x="372147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4ACFE4-1F28-904A-BD14-383AFD668061}"/>
              </a:ext>
            </a:extLst>
          </p:cNvPr>
          <p:cNvSpPr/>
          <p:nvPr/>
        </p:nvSpPr>
        <p:spPr>
          <a:xfrm>
            <a:off x="2760429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2DB74B-D0A0-4041-88E4-C45029D219D2}"/>
              </a:ext>
            </a:extLst>
          </p:cNvPr>
          <p:cNvSpPr/>
          <p:nvPr/>
        </p:nvSpPr>
        <p:spPr>
          <a:xfrm>
            <a:off x="5148710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BB1FB4C-5DF5-8049-A0B7-EF2458EAE525}"/>
              </a:ext>
            </a:extLst>
          </p:cNvPr>
          <p:cNvSpPr txBox="1"/>
          <p:nvPr/>
        </p:nvSpPr>
        <p:spPr>
          <a:xfrm>
            <a:off x="837791" y="2154011"/>
            <a:ext cx="1705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hermano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D72CC8-08F6-CF45-8514-FE4B26E0EB15}"/>
              </a:ext>
            </a:extLst>
          </p:cNvPr>
          <p:cNvSpPr txBox="1"/>
          <p:nvPr/>
        </p:nvSpPr>
        <p:spPr>
          <a:xfrm>
            <a:off x="4591945" y="2790853"/>
            <a:ext cx="1155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padre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7E9AFF-8EC4-EE4B-8431-4E9FBF34ED75}"/>
              </a:ext>
            </a:extLst>
          </p:cNvPr>
          <p:cNvSpPr txBox="1"/>
          <p:nvPr/>
        </p:nvSpPr>
        <p:spPr>
          <a:xfrm>
            <a:off x="2724486" y="2154011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hermana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E0EA38-FEBF-6D4F-B9E2-9E9BA65024A8}"/>
              </a:ext>
            </a:extLst>
          </p:cNvPr>
          <p:cNvSpPr txBox="1"/>
          <p:nvPr/>
        </p:nvSpPr>
        <p:spPr>
          <a:xfrm>
            <a:off x="4591945" y="2154011"/>
            <a:ext cx="13292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abuelo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B3DAE3-CFDF-0D48-8706-11F6049A86A1}"/>
              </a:ext>
            </a:extLst>
          </p:cNvPr>
          <p:cNvSpPr txBox="1"/>
          <p:nvPr/>
        </p:nvSpPr>
        <p:spPr>
          <a:xfrm>
            <a:off x="2691313" y="2790853"/>
            <a:ext cx="1309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abuela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1C694FE-A2E7-A04A-8B53-DC8D760305F5}"/>
              </a:ext>
            </a:extLst>
          </p:cNvPr>
          <p:cNvSpPr txBox="1"/>
          <p:nvPr/>
        </p:nvSpPr>
        <p:spPr>
          <a:xfrm>
            <a:off x="832935" y="2790853"/>
            <a:ext cx="1267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madre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276EFF3-C3DF-804A-B4DC-ECD7844EB38E}"/>
              </a:ext>
            </a:extLst>
          </p:cNvPr>
          <p:cNvSpPr/>
          <p:nvPr/>
        </p:nvSpPr>
        <p:spPr>
          <a:xfrm>
            <a:off x="2413113" y="85679"/>
            <a:ext cx="20317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Familia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6EEA68-61D8-4A4B-9267-72992F021181}"/>
              </a:ext>
            </a:extLst>
          </p:cNvPr>
          <p:cNvSpPr txBox="1"/>
          <p:nvPr/>
        </p:nvSpPr>
        <p:spPr>
          <a:xfrm>
            <a:off x="155785" y="961844"/>
            <a:ext cx="4214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Write the correct word under each picture.</a:t>
            </a:r>
          </a:p>
        </p:txBody>
      </p:sp>
    </p:spTree>
    <p:extLst>
      <p:ext uri="{BB962C8B-B14F-4D97-AF65-F5344CB8AC3E}">
        <p14:creationId xmlns:p14="http://schemas.microsoft.com/office/powerpoint/2010/main" val="2971772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C923C0-8B6C-3E4C-96AB-B94FA80DC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301" y="7138963"/>
            <a:ext cx="789514" cy="12650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1DC6C4-BA64-0242-AF44-15CAAE8388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5" r="26529"/>
          <a:stretch/>
        </p:blipFill>
        <p:spPr>
          <a:xfrm>
            <a:off x="2723898" y="6818582"/>
            <a:ext cx="1770306" cy="18418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B74C11-F5D9-5049-8602-2BF3816DDB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81" y="4611736"/>
            <a:ext cx="1561773" cy="15617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9A4810-E9EA-2942-A043-19EAE0B17E4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7" t="4559" r="29064" b="3828"/>
          <a:stretch/>
        </p:blipFill>
        <p:spPr>
          <a:xfrm>
            <a:off x="5148710" y="4683151"/>
            <a:ext cx="1243154" cy="16960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159F39-8BB2-C247-ACAE-084E92C2B99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r="15435"/>
          <a:stretch/>
        </p:blipFill>
        <p:spPr>
          <a:xfrm>
            <a:off x="451129" y="6995679"/>
            <a:ext cx="1196882" cy="15516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09522D-33AB-4949-B101-6A7B1C674F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832" y="4729047"/>
            <a:ext cx="1154734" cy="13736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E3ABB9C-8AFD-F740-8A0B-13E39054DA42}"/>
              </a:ext>
            </a:extLst>
          </p:cNvPr>
          <p:cNvSpPr/>
          <p:nvPr/>
        </p:nvSpPr>
        <p:spPr>
          <a:xfrm>
            <a:off x="372147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8850B9-3BD3-0E46-A5CA-795AC5B4A24B}"/>
              </a:ext>
            </a:extLst>
          </p:cNvPr>
          <p:cNvSpPr/>
          <p:nvPr/>
        </p:nvSpPr>
        <p:spPr>
          <a:xfrm>
            <a:off x="2760429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CD5678-969F-014B-BB5F-3571C00CACF7}"/>
              </a:ext>
            </a:extLst>
          </p:cNvPr>
          <p:cNvSpPr/>
          <p:nvPr/>
        </p:nvSpPr>
        <p:spPr>
          <a:xfrm>
            <a:off x="378836" y="1899705"/>
            <a:ext cx="6100329" cy="177417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2D6221-C1C2-C247-A7D3-31434481D695}"/>
              </a:ext>
            </a:extLst>
          </p:cNvPr>
          <p:cNvSpPr/>
          <p:nvPr/>
        </p:nvSpPr>
        <p:spPr>
          <a:xfrm>
            <a:off x="5148710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AAB4BA-C56D-7D48-B349-E275AB59C396}"/>
              </a:ext>
            </a:extLst>
          </p:cNvPr>
          <p:cNvSpPr/>
          <p:nvPr/>
        </p:nvSpPr>
        <p:spPr>
          <a:xfrm>
            <a:off x="372147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4ACFE4-1F28-904A-BD14-383AFD668061}"/>
              </a:ext>
            </a:extLst>
          </p:cNvPr>
          <p:cNvSpPr/>
          <p:nvPr/>
        </p:nvSpPr>
        <p:spPr>
          <a:xfrm>
            <a:off x="2760429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2DB74B-D0A0-4041-88E4-C45029D219D2}"/>
              </a:ext>
            </a:extLst>
          </p:cNvPr>
          <p:cNvSpPr/>
          <p:nvPr/>
        </p:nvSpPr>
        <p:spPr>
          <a:xfrm>
            <a:off x="5148710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BB1FB4C-5DF5-8049-A0B7-EF2458EAE525}"/>
              </a:ext>
            </a:extLst>
          </p:cNvPr>
          <p:cNvSpPr txBox="1"/>
          <p:nvPr/>
        </p:nvSpPr>
        <p:spPr>
          <a:xfrm>
            <a:off x="837791" y="2154011"/>
            <a:ext cx="1705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hermano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D72CC8-08F6-CF45-8514-FE4B26E0EB15}"/>
              </a:ext>
            </a:extLst>
          </p:cNvPr>
          <p:cNvSpPr txBox="1"/>
          <p:nvPr/>
        </p:nvSpPr>
        <p:spPr>
          <a:xfrm>
            <a:off x="4591945" y="2790853"/>
            <a:ext cx="1155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padre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7E9AFF-8EC4-EE4B-8431-4E9FBF34ED75}"/>
              </a:ext>
            </a:extLst>
          </p:cNvPr>
          <p:cNvSpPr txBox="1"/>
          <p:nvPr/>
        </p:nvSpPr>
        <p:spPr>
          <a:xfrm>
            <a:off x="2724486" y="2154011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hermana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E0EA38-FEBF-6D4F-B9E2-9E9BA65024A8}"/>
              </a:ext>
            </a:extLst>
          </p:cNvPr>
          <p:cNvSpPr txBox="1"/>
          <p:nvPr/>
        </p:nvSpPr>
        <p:spPr>
          <a:xfrm>
            <a:off x="4591945" y="2154011"/>
            <a:ext cx="13292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abuelo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B3DAE3-CFDF-0D48-8706-11F6049A86A1}"/>
              </a:ext>
            </a:extLst>
          </p:cNvPr>
          <p:cNvSpPr txBox="1"/>
          <p:nvPr/>
        </p:nvSpPr>
        <p:spPr>
          <a:xfrm>
            <a:off x="2691313" y="2790853"/>
            <a:ext cx="1309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abuela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1C694FE-A2E7-A04A-8B53-DC8D760305F5}"/>
              </a:ext>
            </a:extLst>
          </p:cNvPr>
          <p:cNvSpPr txBox="1"/>
          <p:nvPr/>
        </p:nvSpPr>
        <p:spPr>
          <a:xfrm>
            <a:off x="832935" y="2790853"/>
            <a:ext cx="1267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madre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276EFF3-C3DF-804A-B4DC-ECD7844EB38E}"/>
              </a:ext>
            </a:extLst>
          </p:cNvPr>
          <p:cNvSpPr/>
          <p:nvPr/>
        </p:nvSpPr>
        <p:spPr>
          <a:xfrm>
            <a:off x="2413113" y="85679"/>
            <a:ext cx="20317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Familia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6EEA68-61D8-4A4B-9267-72992F021181}"/>
              </a:ext>
            </a:extLst>
          </p:cNvPr>
          <p:cNvSpPr txBox="1"/>
          <p:nvPr/>
        </p:nvSpPr>
        <p:spPr>
          <a:xfrm>
            <a:off x="155785" y="961844"/>
            <a:ext cx="4214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Write the correct word under each picture.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EB956C-8730-3A42-9B0F-ABF7BDA89203}"/>
              </a:ext>
            </a:extLst>
          </p:cNvPr>
          <p:cNvSpPr txBox="1"/>
          <p:nvPr/>
        </p:nvSpPr>
        <p:spPr>
          <a:xfrm>
            <a:off x="5163252" y="6363253"/>
            <a:ext cx="15135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hermano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8A8BC7-D194-044F-A267-C3F0B0C61D30}"/>
              </a:ext>
            </a:extLst>
          </p:cNvPr>
          <p:cNvSpPr txBox="1"/>
          <p:nvPr/>
        </p:nvSpPr>
        <p:spPr>
          <a:xfrm>
            <a:off x="398707" y="8631234"/>
            <a:ext cx="1495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hermana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2D82525-0F5D-474E-964B-9C4956A86B85}"/>
              </a:ext>
            </a:extLst>
          </p:cNvPr>
          <p:cNvSpPr txBox="1"/>
          <p:nvPr/>
        </p:nvSpPr>
        <p:spPr>
          <a:xfrm>
            <a:off x="2937264" y="8663999"/>
            <a:ext cx="1183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abuelo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869E5AD-F692-1A42-9CB0-D25E87AE08EF}"/>
              </a:ext>
            </a:extLst>
          </p:cNvPr>
          <p:cNvSpPr txBox="1"/>
          <p:nvPr/>
        </p:nvSpPr>
        <p:spPr>
          <a:xfrm>
            <a:off x="5324606" y="8643879"/>
            <a:ext cx="1165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abuela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42A7330-72D7-DC43-A275-78CCF27E0149}"/>
              </a:ext>
            </a:extLst>
          </p:cNvPr>
          <p:cNvSpPr txBox="1"/>
          <p:nvPr/>
        </p:nvSpPr>
        <p:spPr>
          <a:xfrm>
            <a:off x="3069942" y="6352197"/>
            <a:ext cx="1032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padre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160B31C-06CD-574A-B076-1401C22DF013}"/>
              </a:ext>
            </a:extLst>
          </p:cNvPr>
          <p:cNvSpPr txBox="1"/>
          <p:nvPr/>
        </p:nvSpPr>
        <p:spPr>
          <a:xfrm>
            <a:off x="543019" y="6341545"/>
            <a:ext cx="1130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madre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30A09F6-BB86-3A45-A472-944909FF0BC8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42231230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09E1BB7-D168-7B4A-8D61-10E7193381F3}"/>
              </a:ext>
            </a:extLst>
          </p:cNvPr>
          <p:cNvSpPr/>
          <p:nvPr/>
        </p:nvSpPr>
        <p:spPr>
          <a:xfrm>
            <a:off x="2111046" y="85679"/>
            <a:ext cx="26359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Transporte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D65217-1DB3-6548-8B54-416D651EB05A}"/>
              </a:ext>
            </a:extLst>
          </p:cNvPr>
          <p:cNvSpPr/>
          <p:nvPr/>
        </p:nvSpPr>
        <p:spPr>
          <a:xfrm>
            <a:off x="476253" y="7181153"/>
            <a:ext cx="6100329" cy="257770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A9BCE6-BFEF-0D47-BBCE-70DFF584CD08}"/>
              </a:ext>
            </a:extLst>
          </p:cNvPr>
          <p:cNvSpPr txBox="1"/>
          <p:nvPr/>
        </p:nvSpPr>
        <p:spPr>
          <a:xfrm>
            <a:off x="1317827" y="7319305"/>
            <a:ext cx="988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coche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B06A58-7838-D547-916B-193756B8E59D}"/>
              </a:ext>
            </a:extLst>
          </p:cNvPr>
          <p:cNvSpPr txBox="1"/>
          <p:nvPr/>
        </p:nvSpPr>
        <p:spPr>
          <a:xfrm>
            <a:off x="4519444" y="8546634"/>
            <a:ext cx="9222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moto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0810CC9-1B38-854E-8B4B-51A8AD794146}"/>
              </a:ext>
            </a:extLst>
          </p:cNvPr>
          <p:cNvSpPr txBox="1"/>
          <p:nvPr/>
        </p:nvSpPr>
        <p:spPr>
          <a:xfrm>
            <a:off x="1853912" y="8546634"/>
            <a:ext cx="929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avión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D2A40F-1DFD-A647-A905-608BC024C31E}"/>
              </a:ext>
            </a:extLst>
          </p:cNvPr>
          <p:cNvSpPr txBox="1"/>
          <p:nvPr/>
        </p:nvSpPr>
        <p:spPr>
          <a:xfrm>
            <a:off x="5477057" y="7319305"/>
            <a:ext cx="955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barco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FB4AF7-9E56-A943-85CE-AF44A08E8BEE}"/>
              </a:ext>
            </a:extLst>
          </p:cNvPr>
          <p:cNvSpPr txBox="1"/>
          <p:nvPr/>
        </p:nvSpPr>
        <p:spPr>
          <a:xfrm>
            <a:off x="2636693" y="9096476"/>
            <a:ext cx="7753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tren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E3D2DE-3245-4949-891F-09549D9E16B3}"/>
              </a:ext>
            </a:extLst>
          </p:cNvPr>
          <p:cNvSpPr txBox="1"/>
          <p:nvPr/>
        </p:nvSpPr>
        <p:spPr>
          <a:xfrm>
            <a:off x="5427646" y="7993971"/>
            <a:ext cx="954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globo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81BEB66-CF3F-4E45-9DC8-83B8564D3A30}"/>
              </a:ext>
            </a:extLst>
          </p:cNvPr>
          <p:cNvSpPr txBox="1"/>
          <p:nvPr/>
        </p:nvSpPr>
        <p:spPr>
          <a:xfrm>
            <a:off x="3006305" y="7993971"/>
            <a:ext cx="1677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helicóptero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9EECF98-7BB2-C645-AB67-77246463969F}"/>
              </a:ext>
            </a:extLst>
          </p:cNvPr>
          <p:cNvSpPr txBox="1"/>
          <p:nvPr/>
        </p:nvSpPr>
        <p:spPr>
          <a:xfrm>
            <a:off x="1238027" y="7993971"/>
            <a:ext cx="856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 pie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3B7F930-3314-5743-B084-B98CEBD528CF}"/>
              </a:ext>
            </a:extLst>
          </p:cNvPr>
          <p:cNvSpPr txBox="1"/>
          <p:nvPr/>
        </p:nvSpPr>
        <p:spPr>
          <a:xfrm>
            <a:off x="5103352" y="9096476"/>
            <a:ext cx="1268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autobús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EAB253-B783-4E4B-9B56-5F5C3A6E3381}"/>
              </a:ext>
            </a:extLst>
          </p:cNvPr>
          <p:cNvSpPr txBox="1"/>
          <p:nvPr/>
        </p:nvSpPr>
        <p:spPr>
          <a:xfrm>
            <a:off x="3249004" y="7319305"/>
            <a:ext cx="12852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bicicleta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47B8B76-7E84-194C-8ED1-A6682E84B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37304" y="8546634"/>
            <a:ext cx="722907" cy="47440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64DB8F8-B0D8-EE40-9D0A-0AB4E7E50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900219" y="7201925"/>
            <a:ext cx="345958" cy="60995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8BDDE52-249A-A848-887B-8E905F725A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69299" y="9096476"/>
            <a:ext cx="507673" cy="4616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AE59EB-04C0-FB47-8107-3FF1A3043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3339" y="7307537"/>
            <a:ext cx="722908" cy="39872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76B5217-B9EA-494E-BD3E-36F33CFBFD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194233" y="8022010"/>
            <a:ext cx="722907" cy="3750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B8D81D1-1864-AE41-B966-B7EDD7EAC0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817075" y="7904538"/>
            <a:ext cx="479385" cy="60995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D9FB0DC-BE1E-7242-978A-254383204F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3707191" y="8546634"/>
            <a:ext cx="722907" cy="44391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532AB2B-3D56-7444-89BD-24349AB34C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2512000" y="7285511"/>
            <a:ext cx="722908" cy="44278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E661787-A8B1-F34D-814C-85AC951B18C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636900" y="7922896"/>
            <a:ext cx="338568" cy="5732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558B899-712B-F242-B439-42CC5F229B5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1749592" y="9096476"/>
            <a:ext cx="722908" cy="36145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03B6FAF-3BDC-C24E-937F-F646DD114ED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3362" y="1207027"/>
            <a:ext cx="5591276" cy="557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140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35B599D-7C9C-994A-AFF6-A2D7C3E3AA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362" y="1207027"/>
            <a:ext cx="5591276" cy="557352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9E1BB7-D168-7B4A-8D61-10E7193381F3}"/>
              </a:ext>
            </a:extLst>
          </p:cNvPr>
          <p:cNvSpPr/>
          <p:nvPr/>
        </p:nvSpPr>
        <p:spPr>
          <a:xfrm>
            <a:off x="2111046" y="85679"/>
            <a:ext cx="26359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Transporte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D65217-1DB3-6548-8B54-416D651EB05A}"/>
              </a:ext>
            </a:extLst>
          </p:cNvPr>
          <p:cNvSpPr/>
          <p:nvPr/>
        </p:nvSpPr>
        <p:spPr>
          <a:xfrm>
            <a:off x="476253" y="7181153"/>
            <a:ext cx="6100329" cy="257770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A9BCE6-BFEF-0D47-BBCE-70DFF584CD08}"/>
              </a:ext>
            </a:extLst>
          </p:cNvPr>
          <p:cNvSpPr txBox="1"/>
          <p:nvPr/>
        </p:nvSpPr>
        <p:spPr>
          <a:xfrm>
            <a:off x="1317827" y="7319305"/>
            <a:ext cx="988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coche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B06A58-7838-D547-916B-193756B8E59D}"/>
              </a:ext>
            </a:extLst>
          </p:cNvPr>
          <p:cNvSpPr txBox="1"/>
          <p:nvPr/>
        </p:nvSpPr>
        <p:spPr>
          <a:xfrm>
            <a:off x="4519444" y="8546634"/>
            <a:ext cx="9222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moto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0810CC9-1B38-854E-8B4B-51A8AD794146}"/>
              </a:ext>
            </a:extLst>
          </p:cNvPr>
          <p:cNvSpPr txBox="1"/>
          <p:nvPr/>
        </p:nvSpPr>
        <p:spPr>
          <a:xfrm>
            <a:off x="1853912" y="8546634"/>
            <a:ext cx="929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avión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D2A40F-1DFD-A647-A905-608BC024C31E}"/>
              </a:ext>
            </a:extLst>
          </p:cNvPr>
          <p:cNvSpPr txBox="1"/>
          <p:nvPr/>
        </p:nvSpPr>
        <p:spPr>
          <a:xfrm>
            <a:off x="5477057" y="7319305"/>
            <a:ext cx="955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barco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FB4AF7-9E56-A943-85CE-AF44A08E8BEE}"/>
              </a:ext>
            </a:extLst>
          </p:cNvPr>
          <p:cNvSpPr txBox="1"/>
          <p:nvPr/>
        </p:nvSpPr>
        <p:spPr>
          <a:xfrm>
            <a:off x="2636693" y="9096476"/>
            <a:ext cx="7753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tren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E3D2DE-3245-4949-891F-09549D9E16B3}"/>
              </a:ext>
            </a:extLst>
          </p:cNvPr>
          <p:cNvSpPr txBox="1"/>
          <p:nvPr/>
        </p:nvSpPr>
        <p:spPr>
          <a:xfrm>
            <a:off x="5427646" y="7993971"/>
            <a:ext cx="954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globo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81BEB66-CF3F-4E45-9DC8-83B8564D3A30}"/>
              </a:ext>
            </a:extLst>
          </p:cNvPr>
          <p:cNvSpPr txBox="1"/>
          <p:nvPr/>
        </p:nvSpPr>
        <p:spPr>
          <a:xfrm>
            <a:off x="3006305" y="7993971"/>
            <a:ext cx="1677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helicóptero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9EECF98-7BB2-C645-AB67-77246463969F}"/>
              </a:ext>
            </a:extLst>
          </p:cNvPr>
          <p:cNvSpPr txBox="1"/>
          <p:nvPr/>
        </p:nvSpPr>
        <p:spPr>
          <a:xfrm>
            <a:off x="1238027" y="7993971"/>
            <a:ext cx="856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 pie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3B7F930-3314-5743-B084-B98CEBD528CF}"/>
              </a:ext>
            </a:extLst>
          </p:cNvPr>
          <p:cNvSpPr txBox="1"/>
          <p:nvPr/>
        </p:nvSpPr>
        <p:spPr>
          <a:xfrm>
            <a:off x="5103352" y="9096476"/>
            <a:ext cx="1268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autobús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EAB253-B783-4E4B-9B56-5F5C3A6E3381}"/>
              </a:ext>
            </a:extLst>
          </p:cNvPr>
          <p:cNvSpPr txBox="1"/>
          <p:nvPr/>
        </p:nvSpPr>
        <p:spPr>
          <a:xfrm>
            <a:off x="3249004" y="7319305"/>
            <a:ext cx="12852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bicicleta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47B8B76-7E84-194C-8ED1-A6682E84B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37304" y="8546634"/>
            <a:ext cx="722907" cy="47440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64DB8F8-B0D8-EE40-9D0A-0AB4E7E50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900219" y="7201925"/>
            <a:ext cx="345958" cy="60995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8BDDE52-249A-A848-887B-8E905F725A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69299" y="9096476"/>
            <a:ext cx="507673" cy="4616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AE59EB-04C0-FB47-8107-3FF1A3043B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63339" y="7307537"/>
            <a:ext cx="722908" cy="39872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76B5217-B9EA-494E-BD3E-36F33CFBFD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2194233" y="8022010"/>
            <a:ext cx="722907" cy="3750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B8D81D1-1864-AE41-B966-B7EDD7EAC0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4817075" y="7904538"/>
            <a:ext cx="479385" cy="60995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D9FB0DC-BE1E-7242-978A-254383204F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3707191" y="8546634"/>
            <a:ext cx="722907" cy="44391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532AB2B-3D56-7444-89BD-24349AB34C0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2512000" y="7285511"/>
            <a:ext cx="722908" cy="44278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E661787-A8B1-F34D-814C-85AC951B18C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636900" y="7922896"/>
            <a:ext cx="338568" cy="5732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558B899-712B-F242-B439-42CC5F229B5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1749592" y="9096476"/>
            <a:ext cx="722908" cy="361454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509C0B1-A9DD-0A46-AE2A-8C3A169450C1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A6023F09-4415-2A49-982C-AD422AEAFCA0}"/>
              </a:ext>
            </a:extLst>
          </p:cNvPr>
          <p:cNvSpPr/>
          <p:nvPr/>
        </p:nvSpPr>
        <p:spPr>
          <a:xfrm>
            <a:off x="4592238" y="1260554"/>
            <a:ext cx="1539622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5A1B7DD0-ECAC-5143-AA30-119023EB2F6A}"/>
              </a:ext>
            </a:extLst>
          </p:cNvPr>
          <p:cNvSpPr/>
          <p:nvPr/>
        </p:nvSpPr>
        <p:spPr>
          <a:xfrm rot="5400000">
            <a:off x="-50066" y="3204292"/>
            <a:ext cx="1949717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C765A56B-61B0-D446-89AF-04D323AA5B13}"/>
              </a:ext>
            </a:extLst>
          </p:cNvPr>
          <p:cNvSpPr/>
          <p:nvPr/>
        </p:nvSpPr>
        <p:spPr>
          <a:xfrm rot="5400000">
            <a:off x="-472427" y="3594009"/>
            <a:ext cx="4277229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321056B9-CB2C-2A47-8B7A-4B2C66AA2EB4}"/>
              </a:ext>
            </a:extLst>
          </p:cNvPr>
          <p:cNvSpPr/>
          <p:nvPr/>
        </p:nvSpPr>
        <p:spPr>
          <a:xfrm>
            <a:off x="1872410" y="2822205"/>
            <a:ext cx="3555235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DB7D4ECF-2341-064D-9042-A4C5029CCC21}"/>
              </a:ext>
            </a:extLst>
          </p:cNvPr>
          <p:cNvSpPr/>
          <p:nvPr/>
        </p:nvSpPr>
        <p:spPr>
          <a:xfrm rot="5400000">
            <a:off x="1859096" y="4374835"/>
            <a:ext cx="2715578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BBB399C-795B-284E-A1B8-4F170F418ABB}"/>
              </a:ext>
            </a:extLst>
          </p:cNvPr>
          <p:cNvSpPr/>
          <p:nvPr/>
        </p:nvSpPr>
        <p:spPr>
          <a:xfrm rot="5400000">
            <a:off x="4962161" y="2822204"/>
            <a:ext cx="1949717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BBC4AF10-6C6B-A446-AC13-DA5733D6D4CA}"/>
              </a:ext>
            </a:extLst>
          </p:cNvPr>
          <p:cNvSpPr/>
          <p:nvPr/>
        </p:nvSpPr>
        <p:spPr>
          <a:xfrm>
            <a:off x="3022044" y="5931953"/>
            <a:ext cx="1589549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5DD85852-3BAB-B843-A520-AC14246ABB9F}"/>
              </a:ext>
            </a:extLst>
          </p:cNvPr>
          <p:cNvSpPr/>
          <p:nvPr/>
        </p:nvSpPr>
        <p:spPr>
          <a:xfrm>
            <a:off x="3816817" y="1635831"/>
            <a:ext cx="1925043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AB055672-A2D2-FF47-8BC7-C0F29FC11324}"/>
              </a:ext>
            </a:extLst>
          </p:cNvPr>
          <p:cNvSpPr/>
          <p:nvPr/>
        </p:nvSpPr>
        <p:spPr>
          <a:xfrm rot="5400000">
            <a:off x="1275155" y="5353197"/>
            <a:ext cx="1547194" cy="3896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4855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1219</TotalTime>
  <Words>457</Words>
  <Application>Microsoft Macintosh PowerPoint</Application>
  <PresentationFormat>A4 Paper (210x297 mm)</PresentationFormat>
  <Paragraphs>193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25</cp:revision>
  <dcterms:created xsi:type="dcterms:W3CDTF">2020-03-16T16:47:28Z</dcterms:created>
  <dcterms:modified xsi:type="dcterms:W3CDTF">2020-03-25T14:45:08Z</dcterms:modified>
</cp:coreProperties>
</file>