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1"/>
  </p:sldMasterIdLst>
  <p:sldIdLst>
    <p:sldId id="256" r:id="rId2"/>
  </p:sldIdLst>
  <p:sldSz cx="6858000" cy="9906000" type="A4"/>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641"/>
    <p:restoredTop sz="92943"/>
  </p:normalViewPr>
  <p:slideViewPr>
    <p:cSldViewPr snapToGrid="0" snapToObjects="1">
      <p:cViewPr varScale="1">
        <p:scale>
          <a:sx n="82" d="100"/>
          <a:sy n="82" d="100"/>
        </p:scale>
        <p:origin x="3472" y="19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621191"/>
            <a:ext cx="5829300" cy="3448756"/>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5202944"/>
            <a:ext cx="5143500" cy="2391656"/>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21D9253-2310-024E-B557-522EB1930C7D}" type="datetimeFigureOut">
              <a:rPr lang="en-GB" smtClean="0"/>
              <a:t>25/06/2020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46380F-3DCF-8247-BAF8-6A6BC7788D0C}" type="slidenum">
              <a:rPr lang="en-GB" smtClean="0"/>
              <a:t>‹#›</a:t>
            </a:fld>
            <a:endParaRPr lang="en-GB"/>
          </a:p>
        </p:txBody>
      </p:sp>
    </p:spTree>
    <p:extLst>
      <p:ext uri="{BB962C8B-B14F-4D97-AF65-F5344CB8AC3E}">
        <p14:creationId xmlns:p14="http://schemas.microsoft.com/office/powerpoint/2010/main" val="306038948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1D9253-2310-024E-B557-522EB1930C7D}" type="datetimeFigureOut">
              <a:rPr lang="en-GB" smtClean="0"/>
              <a:t>25/06/2020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46380F-3DCF-8247-BAF8-6A6BC7788D0C}" type="slidenum">
              <a:rPr lang="en-GB" smtClean="0"/>
              <a:t>‹#›</a:t>
            </a:fld>
            <a:endParaRPr lang="en-GB"/>
          </a:p>
        </p:txBody>
      </p:sp>
    </p:spTree>
    <p:extLst>
      <p:ext uri="{BB962C8B-B14F-4D97-AF65-F5344CB8AC3E}">
        <p14:creationId xmlns:p14="http://schemas.microsoft.com/office/powerpoint/2010/main" val="42120905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2469624"/>
            <a:ext cx="5915025" cy="4120620"/>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6629226"/>
            <a:ext cx="5915025" cy="2166937"/>
          </a:xfrm>
        </p:spPr>
        <p:txBody>
          <a:bodyPr/>
          <a:lstStyle>
            <a:lvl1pPr marL="0" indent="0">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E21D9253-2310-024E-B557-522EB1930C7D}" type="datetimeFigureOut">
              <a:rPr lang="en-GB" smtClean="0"/>
              <a:t>25/06/2020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46380F-3DCF-8247-BAF8-6A6BC7788D0C}" type="slidenum">
              <a:rPr lang="en-GB" smtClean="0"/>
              <a:t>‹#›</a:t>
            </a:fld>
            <a:endParaRPr lang="en-GB"/>
          </a:p>
        </p:txBody>
      </p:sp>
    </p:spTree>
    <p:extLst>
      <p:ext uri="{BB962C8B-B14F-4D97-AF65-F5344CB8AC3E}">
        <p14:creationId xmlns:p14="http://schemas.microsoft.com/office/powerpoint/2010/main" val="4440788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E21D9253-2310-024E-B557-522EB1930C7D}" type="datetimeFigureOut">
              <a:rPr lang="en-GB" smtClean="0"/>
              <a:t>25/06/2020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746380F-3DCF-8247-BAF8-6A6BC7788D0C}" type="slidenum">
              <a:rPr lang="en-GB" smtClean="0"/>
              <a:t>‹#›</a:t>
            </a:fld>
            <a:endParaRPr lang="en-GB"/>
          </a:p>
        </p:txBody>
      </p:sp>
    </p:spTree>
    <p:extLst>
      <p:ext uri="{BB962C8B-B14F-4D97-AF65-F5344CB8AC3E}">
        <p14:creationId xmlns:p14="http://schemas.microsoft.com/office/powerpoint/2010/main" val="8445539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5"/>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428347"/>
            <a:ext cx="2901255"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472381" y="3618442"/>
            <a:ext cx="2901255"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E21D9253-2310-024E-B557-522EB1930C7D}" type="datetimeFigureOut">
              <a:rPr lang="en-GB" smtClean="0"/>
              <a:t>25/06/2020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746380F-3DCF-8247-BAF8-6A6BC7788D0C}" type="slidenum">
              <a:rPr lang="en-GB" smtClean="0"/>
              <a:t>‹#›</a:t>
            </a:fld>
            <a:endParaRPr lang="en-GB"/>
          </a:p>
        </p:txBody>
      </p:sp>
    </p:spTree>
    <p:extLst>
      <p:ext uri="{BB962C8B-B14F-4D97-AF65-F5344CB8AC3E}">
        <p14:creationId xmlns:p14="http://schemas.microsoft.com/office/powerpoint/2010/main" val="27115867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21D9253-2310-024E-B557-522EB1930C7D}" type="datetimeFigureOut">
              <a:rPr lang="en-GB" smtClean="0"/>
              <a:t>25/06/2020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746380F-3DCF-8247-BAF8-6A6BC7788D0C}" type="slidenum">
              <a:rPr lang="en-GB" smtClean="0"/>
              <a:t>‹#›</a:t>
            </a:fld>
            <a:endParaRPr lang="en-GB"/>
          </a:p>
        </p:txBody>
      </p:sp>
    </p:spTree>
    <p:extLst>
      <p:ext uri="{BB962C8B-B14F-4D97-AF65-F5344CB8AC3E}">
        <p14:creationId xmlns:p14="http://schemas.microsoft.com/office/powerpoint/2010/main" val="314021192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21D9253-2310-024E-B557-522EB1930C7D}" type="datetimeFigureOut">
              <a:rPr lang="en-GB" smtClean="0"/>
              <a:t>25/06/2020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746380F-3DCF-8247-BAF8-6A6BC7788D0C}" type="slidenum">
              <a:rPr lang="en-GB" smtClean="0"/>
              <a:t>‹#›</a:t>
            </a:fld>
            <a:endParaRPr lang="en-GB"/>
          </a:p>
        </p:txBody>
      </p:sp>
    </p:spTree>
    <p:extLst>
      <p:ext uri="{BB962C8B-B14F-4D97-AF65-F5344CB8AC3E}">
        <p14:creationId xmlns:p14="http://schemas.microsoft.com/office/powerpoint/2010/main" val="33550478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426283"/>
            <a:ext cx="3471863" cy="7039681"/>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E21D9253-2310-024E-B557-522EB1930C7D}" type="datetimeFigureOut">
              <a:rPr lang="en-GB" smtClean="0"/>
              <a:t>25/06/2020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746380F-3DCF-8247-BAF8-6A6BC7788D0C}" type="slidenum">
              <a:rPr lang="en-GB" smtClean="0"/>
              <a:t>‹#›</a:t>
            </a:fld>
            <a:endParaRPr lang="en-GB"/>
          </a:p>
        </p:txBody>
      </p:sp>
    </p:spTree>
    <p:extLst>
      <p:ext uri="{BB962C8B-B14F-4D97-AF65-F5344CB8AC3E}">
        <p14:creationId xmlns:p14="http://schemas.microsoft.com/office/powerpoint/2010/main" val="27709294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3"/>
            <a:ext cx="3471863" cy="7039681"/>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E21D9253-2310-024E-B557-522EB1930C7D}" type="datetimeFigureOut">
              <a:rPr lang="en-GB" smtClean="0"/>
              <a:t>25/06/2020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746380F-3DCF-8247-BAF8-6A6BC7788D0C}" type="slidenum">
              <a:rPr lang="en-GB" smtClean="0"/>
              <a:t>‹#›</a:t>
            </a:fld>
            <a:endParaRPr lang="en-GB"/>
          </a:p>
        </p:txBody>
      </p:sp>
    </p:spTree>
    <p:extLst>
      <p:ext uri="{BB962C8B-B14F-4D97-AF65-F5344CB8AC3E}">
        <p14:creationId xmlns:p14="http://schemas.microsoft.com/office/powerpoint/2010/main" val="13467641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1D9253-2310-024E-B557-522EB1930C7D}" type="datetimeFigureOut">
              <a:rPr lang="en-GB" smtClean="0"/>
              <a:t>25/06/2020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46380F-3DCF-8247-BAF8-6A6BC7788D0C}" type="slidenum">
              <a:rPr lang="en-GB" smtClean="0"/>
              <a:t>‹#›</a:t>
            </a:fld>
            <a:endParaRPr lang="en-GB"/>
          </a:p>
        </p:txBody>
      </p:sp>
    </p:spTree>
    <p:extLst>
      <p:ext uri="{BB962C8B-B14F-4D97-AF65-F5344CB8AC3E}">
        <p14:creationId xmlns:p14="http://schemas.microsoft.com/office/powerpoint/2010/main" val="12172120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21D9253-2310-024E-B557-522EB1930C7D}" type="datetimeFigureOut">
              <a:rPr lang="en-GB" smtClean="0"/>
              <a:t>25/06/2020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746380F-3DCF-8247-BAF8-6A6BC7788D0C}" type="slidenum">
              <a:rPr lang="en-GB" smtClean="0"/>
              <a:t>‹#›</a:t>
            </a:fld>
            <a:endParaRPr lang="en-GB"/>
          </a:p>
        </p:txBody>
      </p:sp>
    </p:spTree>
    <p:extLst>
      <p:ext uri="{BB962C8B-B14F-4D97-AF65-F5344CB8AC3E}">
        <p14:creationId xmlns:p14="http://schemas.microsoft.com/office/powerpoint/2010/main" val="41726723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5"/>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7"/>
            <a:ext cx="1543050" cy="527403"/>
          </a:xfrm>
          <a:prstGeom prst="rect">
            <a:avLst/>
          </a:prstGeom>
        </p:spPr>
        <p:txBody>
          <a:bodyPr vert="horz" lIns="91440" tIns="45720" rIns="91440" bIns="45720" rtlCol="0" anchor="ctr"/>
          <a:lstStyle>
            <a:lvl1pPr algn="l">
              <a:defRPr sz="900">
                <a:solidFill>
                  <a:schemeClr val="tx1">
                    <a:tint val="75000"/>
                  </a:schemeClr>
                </a:solidFill>
              </a:defRPr>
            </a:lvl1pPr>
          </a:lstStyle>
          <a:p>
            <a:fld id="{E21D9253-2310-024E-B557-522EB1930C7D}" type="datetimeFigureOut">
              <a:rPr lang="en-GB" smtClean="0"/>
              <a:t>25/06/2020</a:t>
            </a:fld>
            <a:endParaRPr lang="en-GB"/>
          </a:p>
        </p:txBody>
      </p:sp>
      <p:sp>
        <p:nvSpPr>
          <p:cNvPr id="5" name="Footer Placeholder 4"/>
          <p:cNvSpPr>
            <a:spLocks noGrp="1"/>
          </p:cNvSpPr>
          <p:nvPr>
            <p:ph type="ftr" sz="quarter" idx="3"/>
          </p:nvPr>
        </p:nvSpPr>
        <p:spPr>
          <a:xfrm>
            <a:off x="2271713" y="9181397"/>
            <a:ext cx="2314575" cy="527403"/>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7"/>
            <a:ext cx="1543050" cy="527403"/>
          </a:xfrm>
          <a:prstGeom prst="rect">
            <a:avLst/>
          </a:prstGeom>
        </p:spPr>
        <p:txBody>
          <a:bodyPr vert="horz" lIns="91440" tIns="45720" rIns="91440" bIns="45720" rtlCol="0" anchor="ctr"/>
          <a:lstStyle>
            <a:lvl1pPr algn="r">
              <a:defRPr sz="900">
                <a:solidFill>
                  <a:schemeClr val="tx1">
                    <a:tint val="75000"/>
                  </a:schemeClr>
                </a:solidFill>
              </a:defRPr>
            </a:lvl1pPr>
          </a:lstStyle>
          <a:p>
            <a:fld id="{2746380F-3DCF-8247-BAF8-6A6BC7788D0C}" type="slidenum">
              <a:rPr lang="en-GB" smtClean="0"/>
              <a:t>‹#›</a:t>
            </a:fld>
            <a:endParaRPr lang="en-GB"/>
          </a:p>
        </p:txBody>
      </p:sp>
    </p:spTree>
    <p:extLst>
      <p:ext uri="{BB962C8B-B14F-4D97-AF65-F5344CB8AC3E}">
        <p14:creationId xmlns:p14="http://schemas.microsoft.com/office/powerpoint/2010/main" val="354256414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educationquizzes.com/ks2/personal-social-and-health-education/manners/" TargetMode="External"/><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4699CFA6-C557-404D-B876-47AA8A76C1DC}"/>
              </a:ext>
            </a:extLst>
          </p:cNvPr>
          <p:cNvPicPr>
            <a:picLocks noChangeAspect="1"/>
          </p:cNvPicPr>
          <p:nvPr/>
        </p:nvPicPr>
        <p:blipFill>
          <a:blip r:embed="rId2"/>
          <a:stretch>
            <a:fillRect/>
          </a:stretch>
        </p:blipFill>
        <p:spPr>
          <a:xfrm>
            <a:off x="499820" y="2668652"/>
            <a:ext cx="5990907" cy="4600053"/>
          </a:xfrm>
          <a:prstGeom prst="rect">
            <a:avLst/>
          </a:prstGeom>
        </p:spPr>
      </p:pic>
      <p:sp>
        <p:nvSpPr>
          <p:cNvPr id="8" name="TextBox 7">
            <a:extLst>
              <a:ext uri="{FF2B5EF4-FFF2-40B4-BE49-F238E27FC236}">
                <a16:creationId xmlns:a16="http://schemas.microsoft.com/office/drawing/2014/main" id="{EFD395FD-1A82-1D41-B788-3DD819E53A0F}"/>
              </a:ext>
            </a:extLst>
          </p:cNvPr>
          <p:cNvSpPr txBox="1"/>
          <p:nvPr/>
        </p:nvSpPr>
        <p:spPr>
          <a:xfrm>
            <a:off x="484322" y="278969"/>
            <a:ext cx="5889356" cy="523220"/>
          </a:xfrm>
          <a:prstGeom prst="rect">
            <a:avLst/>
          </a:prstGeom>
          <a:noFill/>
        </p:spPr>
        <p:txBody>
          <a:bodyPr wrap="square" rtlCol="0">
            <a:spAutoFit/>
          </a:bodyPr>
          <a:lstStyle/>
          <a:p>
            <a:pPr algn="ctr"/>
            <a:r>
              <a:rPr lang="en-GB" sz="2800" b="1" dirty="0">
                <a:latin typeface="Century Gothic" panose="020B0502020202020204" pitchFamily="34" charset="0"/>
              </a:rPr>
              <a:t>Why are manners important?</a:t>
            </a:r>
          </a:p>
        </p:txBody>
      </p:sp>
      <p:sp>
        <p:nvSpPr>
          <p:cNvPr id="9" name="TextBox 8">
            <a:extLst>
              <a:ext uri="{FF2B5EF4-FFF2-40B4-BE49-F238E27FC236}">
                <a16:creationId xmlns:a16="http://schemas.microsoft.com/office/drawing/2014/main" id="{E2ED677D-A9D8-BE46-B5B3-5EE3EADFF8A8}"/>
              </a:ext>
            </a:extLst>
          </p:cNvPr>
          <p:cNvSpPr txBox="1"/>
          <p:nvPr/>
        </p:nvSpPr>
        <p:spPr>
          <a:xfrm>
            <a:off x="484322" y="7679829"/>
            <a:ext cx="5889356" cy="1323439"/>
          </a:xfrm>
          <a:prstGeom prst="rect">
            <a:avLst/>
          </a:prstGeom>
          <a:noFill/>
        </p:spPr>
        <p:txBody>
          <a:bodyPr wrap="square" rtlCol="0">
            <a:spAutoFit/>
          </a:bodyPr>
          <a:lstStyle/>
          <a:p>
            <a:pPr algn="ctr"/>
            <a:r>
              <a:rPr lang="en-GB" sz="1600" b="1" dirty="0">
                <a:latin typeface="Century Gothic" panose="020B0502020202020204" pitchFamily="34" charset="0"/>
              </a:rPr>
              <a:t>Click on the link below to take a quiz about manners!</a:t>
            </a:r>
          </a:p>
          <a:p>
            <a:pPr algn="ctr"/>
            <a:endParaRPr lang="en-GB" sz="1600" b="1" dirty="0">
              <a:latin typeface="Century Gothic" panose="020B0502020202020204" pitchFamily="34" charset="0"/>
            </a:endParaRPr>
          </a:p>
          <a:p>
            <a:pPr algn="ctr"/>
            <a:endParaRPr lang="en-GB" sz="1600" b="1" dirty="0">
              <a:latin typeface="Century Gothic" panose="020B0502020202020204" pitchFamily="34" charset="0"/>
            </a:endParaRPr>
          </a:p>
          <a:p>
            <a:pPr algn="ctr"/>
            <a:r>
              <a:rPr lang="en-GB" sz="1600" dirty="0">
                <a:latin typeface="Century Gothic" panose="020B0502020202020204" pitchFamily="34" charset="0"/>
                <a:hlinkClick r:id="rId3"/>
              </a:rPr>
              <a:t>https://www.educationquizzes.com/ks2/personal-social-and-health-education/manners/</a:t>
            </a:r>
            <a:endParaRPr lang="en-GB" sz="1600" b="1" dirty="0">
              <a:latin typeface="Century Gothic" panose="020B0502020202020204" pitchFamily="34" charset="0"/>
            </a:endParaRPr>
          </a:p>
        </p:txBody>
      </p:sp>
      <p:sp>
        <p:nvSpPr>
          <p:cNvPr id="10" name="Rectangle 9">
            <a:extLst>
              <a:ext uri="{FF2B5EF4-FFF2-40B4-BE49-F238E27FC236}">
                <a16:creationId xmlns:a16="http://schemas.microsoft.com/office/drawing/2014/main" id="{A8CFDEC9-BC87-644F-91B6-F54E918B4B8E}"/>
              </a:ext>
            </a:extLst>
          </p:cNvPr>
          <p:cNvSpPr/>
          <p:nvPr/>
        </p:nvSpPr>
        <p:spPr>
          <a:xfrm>
            <a:off x="484322" y="1135256"/>
            <a:ext cx="5889356" cy="1200329"/>
          </a:xfrm>
          <a:prstGeom prst="rect">
            <a:avLst/>
          </a:prstGeom>
        </p:spPr>
        <p:txBody>
          <a:bodyPr wrap="square">
            <a:spAutoFit/>
          </a:bodyPr>
          <a:lstStyle/>
          <a:p>
            <a:pPr algn="ctr"/>
            <a:r>
              <a:rPr lang="en-GB" dirty="0">
                <a:latin typeface="Century Gothic" panose="020B0502020202020204" pitchFamily="34" charset="0"/>
              </a:rPr>
              <a:t>This KS2 PSHE quiz will help you understand the importance of manners. It will also provide you with some examples of when and how you can use manners so that you can practise being polite.</a:t>
            </a:r>
          </a:p>
        </p:txBody>
      </p:sp>
    </p:spTree>
    <p:extLst>
      <p:ext uri="{BB962C8B-B14F-4D97-AF65-F5344CB8AC3E}">
        <p14:creationId xmlns:p14="http://schemas.microsoft.com/office/powerpoint/2010/main" val="172414357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8660</TotalTime>
  <Words>68</Words>
  <Application>Microsoft Macintosh PowerPoint</Application>
  <PresentationFormat>A4 Paper (210x297 mm)</PresentationFormat>
  <Paragraphs>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Century Gothic</vt:lpstr>
      <vt:lpstr>Office Theme</vt:lpstr>
      <vt:lpstr>PowerPoint Presentation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Microsoft Office User</dc:creator>
  <cp:lastModifiedBy>Microsoft Office User</cp:lastModifiedBy>
  <cp:revision>2</cp:revision>
  <dcterms:created xsi:type="dcterms:W3CDTF">2020-06-25T09:20:37Z</dcterms:created>
  <dcterms:modified xsi:type="dcterms:W3CDTF">2020-07-01T09:41:31Z</dcterms:modified>
</cp:coreProperties>
</file>