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68"/>
    <p:restoredTop sz="94674"/>
  </p:normalViewPr>
  <p:slideViewPr>
    <p:cSldViewPr snapToGrid="0" snapToObjects="1">
      <p:cViewPr varScale="1">
        <p:scale>
          <a:sx n="84" d="100"/>
          <a:sy n="84" d="100"/>
        </p:scale>
        <p:origin x="34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273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652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253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236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595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446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041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977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347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08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842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66CFD-A272-7D46-AECE-683C663E24E1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67237-BF7E-6E46-83E4-94E8E7B96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29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851B28-3C10-1F41-927E-636F7C224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AA59C1-5511-4C4E-A5F3-DED3087225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1200" y="487680"/>
            <a:ext cx="6858000" cy="9144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56167B-7E04-E743-99BB-6C44AA6419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0" y="487680"/>
            <a:ext cx="6858000" cy="914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D9882D7-6B96-494F-A393-0E9E243610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644640" y="48768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703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5AA59C1-5511-4C4E-A5F3-DED308722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28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859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B56167B-7E04-E743-99BB-6C44AA641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624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776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D9882D7-6B96-494F-A393-0E9E24361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60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Macintosh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2020-05-01T14:54:21Z</dcterms:created>
  <dcterms:modified xsi:type="dcterms:W3CDTF">2020-05-01T14:56:19Z</dcterms:modified>
</cp:coreProperties>
</file>