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034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39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9835328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1043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581120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448973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616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87621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65476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50421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180266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2105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767134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045ADF-AE7F-4126-BF3E-1168D449A829}" type="datetimeFigureOut">
              <a:rPr lang="en-GB" smtClean="0"/>
              <a:t>15/05/2020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C164F-B4BA-445F-B1D2-8AD926936BC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4838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5D224C36-70DF-43FF-8914-D923ECF29F2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61315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5BC482A3-32B6-4B25-A730-646C2E89BA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79578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469FEE08-09F5-4C7F-86B0-A5513B19BD4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6858000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740470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</TotalTime>
  <Words>0</Words>
  <Application>Microsoft Office PowerPoint</Application>
  <PresentationFormat>A4 Paper (210x297 mm)</PresentationFormat>
  <Paragraphs>0</Paragraphs>
  <Slides>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</vt:i4>
      </vt:variant>
    </vt:vector>
  </HeadingPairs>
  <TitlesOfParts>
    <vt:vector size="7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Otett</dc:creator>
  <cp:lastModifiedBy>Rebecca Otett</cp:lastModifiedBy>
  <cp:revision>1</cp:revision>
  <dcterms:created xsi:type="dcterms:W3CDTF">2020-05-15T15:36:05Z</dcterms:created>
  <dcterms:modified xsi:type="dcterms:W3CDTF">2020-05-15T16:13:42Z</dcterms:modified>
</cp:coreProperties>
</file>