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7" r:id="rId4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58E1F-CA1C-4D7B-8A12-3EBE1264A6B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21B58-C614-4475-98FC-A33704B86C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765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58E1F-CA1C-4D7B-8A12-3EBE1264A6B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21B58-C614-4475-98FC-A33704B86C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299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58E1F-CA1C-4D7B-8A12-3EBE1264A6B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21B58-C614-4475-98FC-A33704B86C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231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58E1F-CA1C-4D7B-8A12-3EBE1264A6B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21B58-C614-4475-98FC-A33704B86C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848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58E1F-CA1C-4D7B-8A12-3EBE1264A6B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21B58-C614-4475-98FC-A33704B86C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2894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58E1F-CA1C-4D7B-8A12-3EBE1264A6B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21B58-C614-4475-98FC-A33704B86C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413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58E1F-CA1C-4D7B-8A12-3EBE1264A6B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21B58-C614-4475-98FC-A33704B86C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737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58E1F-CA1C-4D7B-8A12-3EBE1264A6B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21B58-C614-4475-98FC-A33704B86C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1141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58E1F-CA1C-4D7B-8A12-3EBE1264A6B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21B58-C614-4475-98FC-A33704B86C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515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58E1F-CA1C-4D7B-8A12-3EBE1264A6B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21B58-C614-4475-98FC-A33704B86C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605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58E1F-CA1C-4D7B-8A12-3EBE1264A6B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21B58-C614-4475-98FC-A33704B86C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289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58E1F-CA1C-4D7B-8A12-3EBE1264A6B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B21B58-C614-4475-98FC-A33704B86C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364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nglish Idioms on Twitter: &quot;What are English Adverbs? An adverb ...">
            <a:extLst>
              <a:ext uri="{FF2B5EF4-FFF2-40B4-BE49-F238E27FC236}">
                <a16:creationId xmlns:a16="http://schemas.microsoft.com/office/drawing/2014/main" id="{96CDAE3A-6ACC-4999-A280-05936966A1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29"/>
          <a:stretch/>
        </p:blipFill>
        <p:spPr bwMode="auto">
          <a:xfrm>
            <a:off x="0" y="666750"/>
            <a:ext cx="6858000" cy="7875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06332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44AEF94-3999-4115-92CD-06EC853D90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34" y="165028"/>
            <a:ext cx="6746306" cy="9563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4859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3B6CA65-D3E2-480D-8E0C-B7ED73881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473" y="1225938"/>
            <a:ext cx="6502925" cy="7460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142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A4 Paper (210x297 mm)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Otett</dc:creator>
  <cp:lastModifiedBy>Rebecca Otett</cp:lastModifiedBy>
  <cp:revision>1</cp:revision>
  <dcterms:created xsi:type="dcterms:W3CDTF">2020-06-19T20:57:24Z</dcterms:created>
  <dcterms:modified xsi:type="dcterms:W3CDTF">2020-06-19T21:01:54Z</dcterms:modified>
</cp:coreProperties>
</file>