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E4880-6363-4603-85A4-AFABE4F8715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ABA8C2-74A1-4D87-AFF3-D5CB470D164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8CF779C-8C97-4A45-B59F-3BC343E04B97}"/>
              </a:ext>
            </a:extLst>
          </p:cNvPr>
          <p:cNvSpPr>
            <a:spLocks noGrp="1"/>
          </p:cNvSpPr>
          <p:nvPr>
            <p:ph type="dt" sz="half" idx="10"/>
          </p:nvPr>
        </p:nvSpPr>
        <p:spPr/>
        <p:txBody>
          <a:bodyPr/>
          <a:lstStyle/>
          <a:p>
            <a:fld id="{80714744-1F4F-4389-B236-92F68A0BE265}" type="datetimeFigureOut">
              <a:rPr lang="en-GB" smtClean="0"/>
              <a:t>07/06/2020</a:t>
            </a:fld>
            <a:endParaRPr lang="en-GB"/>
          </a:p>
        </p:txBody>
      </p:sp>
      <p:sp>
        <p:nvSpPr>
          <p:cNvPr id="5" name="Footer Placeholder 4">
            <a:extLst>
              <a:ext uri="{FF2B5EF4-FFF2-40B4-BE49-F238E27FC236}">
                <a16:creationId xmlns:a16="http://schemas.microsoft.com/office/drawing/2014/main" id="{6985407F-A154-434E-8F31-BB3A884E70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F267CE-A35B-413D-857C-CB4354B56BD4}"/>
              </a:ext>
            </a:extLst>
          </p:cNvPr>
          <p:cNvSpPr>
            <a:spLocks noGrp="1"/>
          </p:cNvSpPr>
          <p:nvPr>
            <p:ph type="sldNum" sz="quarter" idx="12"/>
          </p:nvPr>
        </p:nvSpPr>
        <p:spPr/>
        <p:txBody>
          <a:bodyPr/>
          <a:lstStyle/>
          <a:p>
            <a:fld id="{22AED783-832D-4D58-A265-CAF5919B43EA}" type="slidenum">
              <a:rPr lang="en-GB" smtClean="0"/>
              <a:t>‹#›</a:t>
            </a:fld>
            <a:endParaRPr lang="en-GB"/>
          </a:p>
        </p:txBody>
      </p:sp>
    </p:spTree>
    <p:extLst>
      <p:ext uri="{BB962C8B-B14F-4D97-AF65-F5344CB8AC3E}">
        <p14:creationId xmlns:p14="http://schemas.microsoft.com/office/powerpoint/2010/main" val="16529944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4E19E1-3CBC-4489-8EB6-415D95F407C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F3AD74B-CEAE-48D7-ABD8-414841907C6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C46019D-E28B-4574-808D-8F3955DCD1CF}"/>
              </a:ext>
            </a:extLst>
          </p:cNvPr>
          <p:cNvSpPr>
            <a:spLocks noGrp="1"/>
          </p:cNvSpPr>
          <p:nvPr>
            <p:ph type="dt" sz="half" idx="10"/>
          </p:nvPr>
        </p:nvSpPr>
        <p:spPr/>
        <p:txBody>
          <a:bodyPr/>
          <a:lstStyle/>
          <a:p>
            <a:fld id="{80714744-1F4F-4389-B236-92F68A0BE265}" type="datetimeFigureOut">
              <a:rPr lang="en-GB" smtClean="0"/>
              <a:t>07/06/2020</a:t>
            </a:fld>
            <a:endParaRPr lang="en-GB"/>
          </a:p>
        </p:txBody>
      </p:sp>
      <p:sp>
        <p:nvSpPr>
          <p:cNvPr id="5" name="Footer Placeholder 4">
            <a:extLst>
              <a:ext uri="{FF2B5EF4-FFF2-40B4-BE49-F238E27FC236}">
                <a16:creationId xmlns:a16="http://schemas.microsoft.com/office/drawing/2014/main" id="{18EBEF68-BF64-4234-A752-F22201BD9B3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E7FB10-4CBC-4A13-A57A-92625E6FC72E}"/>
              </a:ext>
            </a:extLst>
          </p:cNvPr>
          <p:cNvSpPr>
            <a:spLocks noGrp="1"/>
          </p:cNvSpPr>
          <p:nvPr>
            <p:ph type="sldNum" sz="quarter" idx="12"/>
          </p:nvPr>
        </p:nvSpPr>
        <p:spPr/>
        <p:txBody>
          <a:bodyPr/>
          <a:lstStyle/>
          <a:p>
            <a:fld id="{22AED783-832D-4D58-A265-CAF5919B43EA}" type="slidenum">
              <a:rPr lang="en-GB" smtClean="0"/>
              <a:t>‹#›</a:t>
            </a:fld>
            <a:endParaRPr lang="en-GB"/>
          </a:p>
        </p:txBody>
      </p:sp>
    </p:spTree>
    <p:extLst>
      <p:ext uri="{BB962C8B-B14F-4D97-AF65-F5344CB8AC3E}">
        <p14:creationId xmlns:p14="http://schemas.microsoft.com/office/powerpoint/2010/main" val="21274839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2DFA6-A83E-484F-BEC2-6DB84D2CE75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1EA9434-3052-45AD-A9F3-44867BD2E46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B0B7332-F4F3-40BB-A716-8D532EECB74F}"/>
              </a:ext>
            </a:extLst>
          </p:cNvPr>
          <p:cNvSpPr>
            <a:spLocks noGrp="1"/>
          </p:cNvSpPr>
          <p:nvPr>
            <p:ph type="dt" sz="half" idx="10"/>
          </p:nvPr>
        </p:nvSpPr>
        <p:spPr/>
        <p:txBody>
          <a:bodyPr/>
          <a:lstStyle/>
          <a:p>
            <a:fld id="{80714744-1F4F-4389-B236-92F68A0BE265}" type="datetimeFigureOut">
              <a:rPr lang="en-GB" smtClean="0"/>
              <a:t>07/06/2020</a:t>
            </a:fld>
            <a:endParaRPr lang="en-GB"/>
          </a:p>
        </p:txBody>
      </p:sp>
      <p:sp>
        <p:nvSpPr>
          <p:cNvPr id="5" name="Footer Placeholder 4">
            <a:extLst>
              <a:ext uri="{FF2B5EF4-FFF2-40B4-BE49-F238E27FC236}">
                <a16:creationId xmlns:a16="http://schemas.microsoft.com/office/drawing/2014/main" id="{FF3AB631-4FD1-4B83-AFFF-B18E08CD8D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78525B-5A7A-46F4-BBF1-1E35C72BAFA6}"/>
              </a:ext>
            </a:extLst>
          </p:cNvPr>
          <p:cNvSpPr>
            <a:spLocks noGrp="1"/>
          </p:cNvSpPr>
          <p:nvPr>
            <p:ph type="sldNum" sz="quarter" idx="12"/>
          </p:nvPr>
        </p:nvSpPr>
        <p:spPr/>
        <p:txBody>
          <a:bodyPr/>
          <a:lstStyle/>
          <a:p>
            <a:fld id="{22AED783-832D-4D58-A265-CAF5919B43EA}" type="slidenum">
              <a:rPr lang="en-GB" smtClean="0"/>
              <a:t>‹#›</a:t>
            </a:fld>
            <a:endParaRPr lang="en-GB"/>
          </a:p>
        </p:txBody>
      </p:sp>
    </p:spTree>
    <p:extLst>
      <p:ext uri="{BB962C8B-B14F-4D97-AF65-F5344CB8AC3E}">
        <p14:creationId xmlns:p14="http://schemas.microsoft.com/office/powerpoint/2010/main" val="4127834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4A506-313A-4286-98F4-3653AC70DDE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BF286C6-251C-4B16-B61A-71110AD8672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896D095-F653-41A8-B78F-90FE4D90A6C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2FC3C07-32B1-4526-A95B-B291E8B66117}"/>
              </a:ext>
            </a:extLst>
          </p:cNvPr>
          <p:cNvSpPr>
            <a:spLocks noGrp="1"/>
          </p:cNvSpPr>
          <p:nvPr>
            <p:ph type="dt" sz="half" idx="10"/>
          </p:nvPr>
        </p:nvSpPr>
        <p:spPr/>
        <p:txBody>
          <a:bodyPr/>
          <a:lstStyle/>
          <a:p>
            <a:fld id="{80714744-1F4F-4389-B236-92F68A0BE265}" type="datetimeFigureOut">
              <a:rPr lang="en-GB" smtClean="0"/>
              <a:t>07/06/2020</a:t>
            </a:fld>
            <a:endParaRPr lang="en-GB"/>
          </a:p>
        </p:txBody>
      </p:sp>
      <p:sp>
        <p:nvSpPr>
          <p:cNvPr id="6" name="Footer Placeholder 5">
            <a:extLst>
              <a:ext uri="{FF2B5EF4-FFF2-40B4-BE49-F238E27FC236}">
                <a16:creationId xmlns:a16="http://schemas.microsoft.com/office/drawing/2014/main" id="{E56DDD5B-268B-41A7-90F4-1A7C90C3548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44FF8AB-9C0B-4F8D-9BBB-9D899174B82D}"/>
              </a:ext>
            </a:extLst>
          </p:cNvPr>
          <p:cNvSpPr>
            <a:spLocks noGrp="1"/>
          </p:cNvSpPr>
          <p:nvPr>
            <p:ph type="sldNum" sz="quarter" idx="12"/>
          </p:nvPr>
        </p:nvSpPr>
        <p:spPr/>
        <p:txBody>
          <a:bodyPr/>
          <a:lstStyle/>
          <a:p>
            <a:fld id="{22AED783-832D-4D58-A265-CAF5919B43EA}" type="slidenum">
              <a:rPr lang="en-GB" smtClean="0"/>
              <a:t>‹#›</a:t>
            </a:fld>
            <a:endParaRPr lang="en-GB"/>
          </a:p>
        </p:txBody>
      </p:sp>
    </p:spTree>
    <p:extLst>
      <p:ext uri="{BB962C8B-B14F-4D97-AF65-F5344CB8AC3E}">
        <p14:creationId xmlns:p14="http://schemas.microsoft.com/office/powerpoint/2010/main" val="25917472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C859D-E45F-4BEC-ADC3-6D8A3C0C0CC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614E45A-9D1F-4531-8476-C29E08FEDF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CB787FF-F35F-43E6-8418-F672DCEE1AF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22F31CB-6797-419D-90A2-D081B8DF47E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00B6F84-024C-4489-AB13-5193529CCA4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402AAF9-4612-49BA-BD71-B88F682279AC}"/>
              </a:ext>
            </a:extLst>
          </p:cNvPr>
          <p:cNvSpPr>
            <a:spLocks noGrp="1"/>
          </p:cNvSpPr>
          <p:nvPr>
            <p:ph type="dt" sz="half" idx="10"/>
          </p:nvPr>
        </p:nvSpPr>
        <p:spPr/>
        <p:txBody>
          <a:bodyPr/>
          <a:lstStyle/>
          <a:p>
            <a:fld id="{80714744-1F4F-4389-B236-92F68A0BE265}" type="datetimeFigureOut">
              <a:rPr lang="en-GB" smtClean="0"/>
              <a:t>07/06/2020</a:t>
            </a:fld>
            <a:endParaRPr lang="en-GB"/>
          </a:p>
        </p:txBody>
      </p:sp>
      <p:sp>
        <p:nvSpPr>
          <p:cNvPr id="8" name="Footer Placeholder 7">
            <a:extLst>
              <a:ext uri="{FF2B5EF4-FFF2-40B4-BE49-F238E27FC236}">
                <a16:creationId xmlns:a16="http://schemas.microsoft.com/office/drawing/2014/main" id="{C9002A60-6BF6-4629-9ADB-65263A84103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60E4F1C-4E86-45B9-9749-D549A238BEDA}"/>
              </a:ext>
            </a:extLst>
          </p:cNvPr>
          <p:cNvSpPr>
            <a:spLocks noGrp="1"/>
          </p:cNvSpPr>
          <p:nvPr>
            <p:ph type="sldNum" sz="quarter" idx="12"/>
          </p:nvPr>
        </p:nvSpPr>
        <p:spPr/>
        <p:txBody>
          <a:bodyPr/>
          <a:lstStyle/>
          <a:p>
            <a:fld id="{22AED783-832D-4D58-A265-CAF5919B43EA}" type="slidenum">
              <a:rPr lang="en-GB" smtClean="0"/>
              <a:t>‹#›</a:t>
            </a:fld>
            <a:endParaRPr lang="en-GB"/>
          </a:p>
        </p:txBody>
      </p:sp>
    </p:spTree>
    <p:extLst>
      <p:ext uri="{BB962C8B-B14F-4D97-AF65-F5344CB8AC3E}">
        <p14:creationId xmlns:p14="http://schemas.microsoft.com/office/powerpoint/2010/main" val="13804240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8F604-AA7B-4740-B6D5-3D70B83AD9F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35FE2E6-C58E-4C56-ADC7-275DCD713766}"/>
              </a:ext>
            </a:extLst>
          </p:cNvPr>
          <p:cNvSpPr>
            <a:spLocks noGrp="1"/>
          </p:cNvSpPr>
          <p:nvPr>
            <p:ph type="dt" sz="half" idx="10"/>
          </p:nvPr>
        </p:nvSpPr>
        <p:spPr/>
        <p:txBody>
          <a:bodyPr/>
          <a:lstStyle/>
          <a:p>
            <a:fld id="{80714744-1F4F-4389-B236-92F68A0BE265}" type="datetimeFigureOut">
              <a:rPr lang="en-GB" smtClean="0"/>
              <a:t>07/06/2020</a:t>
            </a:fld>
            <a:endParaRPr lang="en-GB"/>
          </a:p>
        </p:txBody>
      </p:sp>
      <p:sp>
        <p:nvSpPr>
          <p:cNvPr id="4" name="Footer Placeholder 3">
            <a:extLst>
              <a:ext uri="{FF2B5EF4-FFF2-40B4-BE49-F238E27FC236}">
                <a16:creationId xmlns:a16="http://schemas.microsoft.com/office/drawing/2014/main" id="{66CCECDD-A6F6-4000-869A-31A874F2946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F06666-E3C8-4E20-BD40-798A49EEE94B}"/>
              </a:ext>
            </a:extLst>
          </p:cNvPr>
          <p:cNvSpPr>
            <a:spLocks noGrp="1"/>
          </p:cNvSpPr>
          <p:nvPr>
            <p:ph type="sldNum" sz="quarter" idx="12"/>
          </p:nvPr>
        </p:nvSpPr>
        <p:spPr/>
        <p:txBody>
          <a:bodyPr/>
          <a:lstStyle/>
          <a:p>
            <a:fld id="{22AED783-832D-4D58-A265-CAF5919B43EA}" type="slidenum">
              <a:rPr lang="en-GB" smtClean="0"/>
              <a:t>‹#›</a:t>
            </a:fld>
            <a:endParaRPr lang="en-GB"/>
          </a:p>
        </p:txBody>
      </p:sp>
    </p:spTree>
    <p:extLst>
      <p:ext uri="{BB962C8B-B14F-4D97-AF65-F5344CB8AC3E}">
        <p14:creationId xmlns:p14="http://schemas.microsoft.com/office/powerpoint/2010/main" val="22355811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6024648-7CD9-4C21-A524-1EA673F5AAE3}"/>
              </a:ext>
            </a:extLst>
          </p:cNvPr>
          <p:cNvSpPr>
            <a:spLocks noGrp="1"/>
          </p:cNvSpPr>
          <p:nvPr>
            <p:ph type="dt" sz="half" idx="10"/>
          </p:nvPr>
        </p:nvSpPr>
        <p:spPr/>
        <p:txBody>
          <a:bodyPr/>
          <a:lstStyle/>
          <a:p>
            <a:fld id="{80714744-1F4F-4389-B236-92F68A0BE265}" type="datetimeFigureOut">
              <a:rPr lang="en-GB" smtClean="0"/>
              <a:t>07/06/2020</a:t>
            </a:fld>
            <a:endParaRPr lang="en-GB"/>
          </a:p>
        </p:txBody>
      </p:sp>
      <p:sp>
        <p:nvSpPr>
          <p:cNvPr id="3" name="Footer Placeholder 2">
            <a:extLst>
              <a:ext uri="{FF2B5EF4-FFF2-40B4-BE49-F238E27FC236}">
                <a16:creationId xmlns:a16="http://schemas.microsoft.com/office/drawing/2014/main" id="{8401834C-F18F-4855-B9C5-EF05B0D25D5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DB4BE81-B432-4A4F-9AA1-7C3B03B2FC3A}"/>
              </a:ext>
            </a:extLst>
          </p:cNvPr>
          <p:cNvSpPr>
            <a:spLocks noGrp="1"/>
          </p:cNvSpPr>
          <p:nvPr>
            <p:ph type="sldNum" sz="quarter" idx="12"/>
          </p:nvPr>
        </p:nvSpPr>
        <p:spPr/>
        <p:txBody>
          <a:bodyPr/>
          <a:lstStyle/>
          <a:p>
            <a:fld id="{22AED783-832D-4D58-A265-CAF5919B43EA}" type="slidenum">
              <a:rPr lang="en-GB" smtClean="0"/>
              <a:t>‹#›</a:t>
            </a:fld>
            <a:endParaRPr lang="en-GB"/>
          </a:p>
        </p:txBody>
      </p:sp>
    </p:spTree>
    <p:extLst>
      <p:ext uri="{BB962C8B-B14F-4D97-AF65-F5344CB8AC3E}">
        <p14:creationId xmlns:p14="http://schemas.microsoft.com/office/powerpoint/2010/main" val="3918241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2C2ED1-1C13-494D-A8A2-93E3187730C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B518F83-ED9B-4BF6-A3C1-AE2ED22219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554B62A-5DEB-4934-845E-32FB303519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7243B0-5FCF-4B25-BA45-FC03A533A361}"/>
              </a:ext>
            </a:extLst>
          </p:cNvPr>
          <p:cNvSpPr>
            <a:spLocks noGrp="1"/>
          </p:cNvSpPr>
          <p:nvPr>
            <p:ph type="dt" sz="half" idx="10"/>
          </p:nvPr>
        </p:nvSpPr>
        <p:spPr/>
        <p:txBody>
          <a:bodyPr/>
          <a:lstStyle/>
          <a:p>
            <a:fld id="{80714744-1F4F-4389-B236-92F68A0BE265}" type="datetimeFigureOut">
              <a:rPr lang="en-GB" smtClean="0"/>
              <a:t>07/06/2020</a:t>
            </a:fld>
            <a:endParaRPr lang="en-GB"/>
          </a:p>
        </p:txBody>
      </p:sp>
      <p:sp>
        <p:nvSpPr>
          <p:cNvPr id="6" name="Footer Placeholder 5">
            <a:extLst>
              <a:ext uri="{FF2B5EF4-FFF2-40B4-BE49-F238E27FC236}">
                <a16:creationId xmlns:a16="http://schemas.microsoft.com/office/drawing/2014/main" id="{E6861552-DC66-4663-9FBF-F8641F919A9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61A072E-072F-4B6C-913C-4077353F9945}"/>
              </a:ext>
            </a:extLst>
          </p:cNvPr>
          <p:cNvSpPr>
            <a:spLocks noGrp="1"/>
          </p:cNvSpPr>
          <p:nvPr>
            <p:ph type="sldNum" sz="quarter" idx="12"/>
          </p:nvPr>
        </p:nvSpPr>
        <p:spPr/>
        <p:txBody>
          <a:bodyPr/>
          <a:lstStyle/>
          <a:p>
            <a:fld id="{22AED783-832D-4D58-A265-CAF5919B43EA}" type="slidenum">
              <a:rPr lang="en-GB" smtClean="0"/>
              <a:t>‹#›</a:t>
            </a:fld>
            <a:endParaRPr lang="en-GB"/>
          </a:p>
        </p:txBody>
      </p:sp>
    </p:spTree>
    <p:extLst>
      <p:ext uri="{BB962C8B-B14F-4D97-AF65-F5344CB8AC3E}">
        <p14:creationId xmlns:p14="http://schemas.microsoft.com/office/powerpoint/2010/main" val="23229354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3F124-D3FB-4095-909D-141D831663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0BC7FB3-60A5-474B-BD6F-0FABA7CCCA8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EE5EB60-3CB3-46C4-9099-69DC6B920C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F4BC632-C781-429B-BBFC-2B922D0DF8A7}"/>
              </a:ext>
            </a:extLst>
          </p:cNvPr>
          <p:cNvSpPr>
            <a:spLocks noGrp="1"/>
          </p:cNvSpPr>
          <p:nvPr>
            <p:ph type="dt" sz="half" idx="10"/>
          </p:nvPr>
        </p:nvSpPr>
        <p:spPr/>
        <p:txBody>
          <a:bodyPr/>
          <a:lstStyle/>
          <a:p>
            <a:fld id="{80714744-1F4F-4389-B236-92F68A0BE265}" type="datetimeFigureOut">
              <a:rPr lang="en-GB" smtClean="0"/>
              <a:t>07/06/2020</a:t>
            </a:fld>
            <a:endParaRPr lang="en-GB"/>
          </a:p>
        </p:txBody>
      </p:sp>
      <p:sp>
        <p:nvSpPr>
          <p:cNvPr id="6" name="Footer Placeholder 5">
            <a:extLst>
              <a:ext uri="{FF2B5EF4-FFF2-40B4-BE49-F238E27FC236}">
                <a16:creationId xmlns:a16="http://schemas.microsoft.com/office/drawing/2014/main" id="{58B1E9DE-47AB-4021-BB6A-5BB7ED89ED7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0B2E3E7-EA51-43DB-BDA0-95C3C2278077}"/>
              </a:ext>
            </a:extLst>
          </p:cNvPr>
          <p:cNvSpPr>
            <a:spLocks noGrp="1"/>
          </p:cNvSpPr>
          <p:nvPr>
            <p:ph type="sldNum" sz="quarter" idx="12"/>
          </p:nvPr>
        </p:nvSpPr>
        <p:spPr/>
        <p:txBody>
          <a:bodyPr/>
          <a:lstStyle/>
          <a:p>
            <a:fld id="{22AED783-832D-4D58-A265-CAF5919B43EA}" type="slidenum">
              <a:rPr lang="en-GB" smtClean="0"/>
              <a:t>‹#›</a:t>
            </a:fld>
            <a:endParaRPr lang="en-GB"/>
          </a:p>
        </p:txBody>
      </p:sp>
    </p:spTree>
    <p:extLst>
      <p:ext uri="{BB962C8B-B14F-4D97-AF65-F5344CB8AC3E}">
        <p14:creationId xmlns:p14="http://schemas.microsoft.com/office/powerpoint/2010/main" val="550412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A11336-95C3-4CE0-AF95-CCC520A99A3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C42252E-5A72-433D-AC8C-12BE7739034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622C6F0-D0A0-4BEA-9C1B-9B1ED317B456}"/>
              </a:ext>
            </a:extLst>
          </p:cNvPr>
          <p:cNvSpPr>
            <a:spLocks noGrp="1"/>
          </p:cNvSpPr>
          <p:nvPr>
            <p:ph type="dt" sz="half" idx="10"/>
          </p:nvPr>
        </p:nvSpPr>
        <p:spPr/>
        <p:txBody>
          <a:bodyPr/>
          <a:lstStyle/>
          <a:p>
            <a:fld id="{80714744-1F4F-4389-B236-92F68A0BE265}" type="datetimeFigureOut">
              <a:rPr lang="en-GB" smtClean="0"/>
              <a:t>07/06/2020</a:t>
            </a:fld>
            <a:endParaRPr lang="en-GB"/>
          </a:p>
        </p:txBody>
      </p:sp>
      <p:sp>
        <p:nvSpPr>
          <p:cNvPr id="5" name="Footer Placeholder 4">
            <a:extLst>
              <a:ext uri="{FF2B5EF4-FFF2-40B4-BE49-F238E27FC236}">
                <a16:creationId xmlns:a16="http://schemas.microsoft.com/office/drawing/2014/main" id="{485C3875-0441-48FB-B84B-AAB2DA33EC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16ECA2-CD06-4329-AB9B-C6C329AC974D}"/>
              </a:ext>
            </a:extLst>
          </p:cNvPr>
          <p:cNvSpPr>
            <a:spLocks noGrp="1"/>
          </p:cNvSpPr>
          <p:nvPr>
            <p:ph type="sldNum" sz="quarter" idx="12"/>
          </p:nvPr>
        </p:nvSpPr>
        <p:spPr/>
        <p:txBody>
          <a:bodyPr/>
          <a:lstStyle/>
          <a:p>
            <a:fld id="{22AED783-832D-4D58-A265-CAF5919B43EA}" type="slidenum">
              <a:rPr lang="en-GB" smtClean="0"/>
              <a:t>‹#›</a:t>
            </a:fld>
            <a:endParaRPr lang="en-GB"/>
          </a:p>
        </p:txBody>
      </p:sp>
    </p:spTree>
    <p:extLst>
      <p:ext uri="{BB962C8B-B14F-4D97-AF65-F5344CB8AC3E}">
        <p14:creationId xmlns:p14="http://schemas.microsoft.com/office/powerpoint/2010/main" val="1186270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99011C3-3E31-4ABE-B8B3-0A18AB2C15C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F5B25D7-655E-4335-A9CD-62A85BD1EF7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D6F45F6-AE42-45B0-99B9-B476E878BA80}"/>
              </a:ext>
            </a:extLst>
          </p:cNvPr>
          <p:cNvSpPr>
            <a:spLocks noGrp="1"/>
          </p:cNvSpPr>
          <p:nvPr>
            <p:ph type="dt" sz="half" idx="10"/>
          </p:nvPr>
        </p:nvSpPr>
        <p:spPr/>
        <p:txBody>
          <a:bodyPr/>
          <a:lstStyle/>
          <a:p>
            <a:fld id="{80714744-1F4F-4389-B236-92F68A0BE265}" type="datetimeFigureOut">
              <a:rPr lang="en-GB" smtClean="0"/>
              <a:t>07/06/2020</a:t>
            </a:fld>
            <a:endParaRPr lang="en-GB"/>
          </a:p>
        </p:txBody>
      </p:sp>
      <p:sp>
        <p:nvSpPr>
          <p:cNvPr id="5" name="Footer Placeholder 4">
            <a:extLst>
              <a:ext uri="{FF2B5EF4-FFF2-40B4-BE49-F238E27FC236}">
                <a16:creationId xmlns:a16="http://schemas.microsoft.com/office/drawing/2014/main" id="{56A6EBC7-8C15-429C-B5F8-931D747673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35B50D-5DB1-4463-A568-0AAE41544BA8}"/>
              </a:ext>
            </a:extLst>
          </p:cNvPr>
          <p:cNvSpPr>
            <a:spLocks noGrp="1"/>
          </p:cNvSpPr>
          <p:nvPr>
            <p:ph type="sldNum" sz="quarter" idx="12"/>
          </p:nvPr>
        </p:nvSpPr>
        <p:spPr/>
        <p:txBody>
          <a:bodyPr/>
          <a:lstStyle/>
          <a:p>
            <a:fld id="{22AED783-832D-4D58-A265-CAF5919B43EA}" type="slidenum">
              <a:rPr lang="en-GB" smtClean="0"/>
              <a:t>‹#›</a:t>
            </a:fld>
            <a:endParaRPr lang="en-GB"/>
          </a:p>
        </p:txBody>
      </p:sp>
    </p:spTree>
    <p:extLst>
      <p:ext uri="{BB962C8B-B14F-4D97-AF65-F5344CB8AC3E}">
        <p14:creationId xmlns:p14="http://schemas.microsoft.com/office/powerpoint/2010/main" val="11335663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AEE5976-1B6C-4FE5-B9B8-7D49519D7B8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5042770-BC33-4340-97F6-C573366BCA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3414B0-1252-4A50-91F9-C791154F9A1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714744-1F4F-4389-B236-92F68A0BE265}" type="datetimeFigureOut">
              <a:rPr lang="en-GB" smtClean="0"/>
              <a:t>07/06/2020</a:t>
            </a:fld>
            <a:endParaRPr lang="en-GB"/>
          </a:p>
        </p:txBody>
      </p:sp>
      <p:sp>
        <p:nvSpPr>
          <p:cNvPr id="5" name="Footer Placeholder 4">
            <a:extLst>
              <a:ext uri="{FF2B5EF4-FFF2-40B4-BE49-F238E27FC236}">
                <a16:creationId xmlns:a16="http://schemas.microsoft.com/office/drawing/2014/main" id="{264AB538-923C-40FC-85A4-66729EE2D2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87D3B25-1947-4790-A8B5-F8314204153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AED783-832D-4D58-A265-CAF5919B43EA}" type="slidenum">
              <a:rPr lang="en-GB" smtClean="0"/>
              <a:t>‹#›</a:t>
            </a:fld>
            <a:endParaRPr lang="en-GB"/>
          </a:p>
        </p:txBody>
      </p:sp>
    </p:spTree>
    <p:extLst>
      <p:ext uri="{BB962C8B-B14F-4D97-AF65-F5344CB8AC3E}">
        <p14:creationId xmlns:p14="http://schemas.microsoft.com/office/powerpoint/2010/main" val="35732261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bbc.co.uk/bitesize/clips/z9tqb82" TargetMode="Externa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2718F1F-F17B-43C6-B0C9-342E04F1B17A}"/>
              </a:ext>
            </a:extLst>
          </p:cNvPr>
          <p:cNvPicPr>
            <a:picLocks noChangeAspect="1"/>
          </p:cNvPicPr>
          <p:nvPr/>
        </p:nvPicPr>
        <p:blipFill>
          <a:blip r:embed="rId2"/>
          <a:stretch>
            <a:fillRect/>
          </a:stretch>
        </p:blipFill>
        <p:spPr>
          <a:xfrm>
            <a:off x="116537" y="858890"/>
            <a:ext cx="5979463" cy="5484759"/>
          </a:xfrm>
          <a:prstGeom prst="rect">
            <a:avLst/>
          </a:prstGeom>
        </p:spPr>
      </p:pic>
      <p:sp>
        <p:nvSpPr>
          <p:cNvPr id="6" name="Rectangle 5">
            <a:extLst>
              <a:ext uri="{FF2B5EF4-FFF2-40B4-BE49-F238E27FC236}">
                <a16:creationId xmlns:a16="http://schemas.microsoft.com/office/drawing/2014/main" id="{AE8E0762-4966-40AA-8897-1303E89463E8}"/>
              </a:ext>
            </a:extLst>
          </p:cNvPr>
          <p:cNvSpPr/>
          <p:nvPr/>
        </p:nvSpPr>
        <p:spPr>
          <a:xfrm>
            <a:off x="116537" y="6343650"/>
            <a:ext cx="4496616" cy="369332"/>
          </a:xfrm>
          <a:prstGeom prst="rect">
            <a:avLst/>
          </a:prstGeom>
        </p:spPr>
        <p:txBody>
          <a:bodyPr wrap="none">
            <a:spAutoFit/>
          </a:bodyPr>
          <a:lstStyle/>
          <a:p>
            <a:r>
              <a:rPr lang="en-GB" dirty="0">
                <a:hlinkClick r:id="rId3"/>
              </a:rPr>
              <a:t>https://www.bbc.co.uk/bitesize/clips/z9tqb82</a:t>
            </a:r>
            <a:endParaRPr lang="en-GB" dirty="0"/>
          </a:p>
        </p:txBody>
      </p:sp>
      <p:sp>
        <p:nvSpPr>
          <p:cNvPr id="7" name="TextBox 6">
            <a:extLst>
              <a:ext uri="{FF2B5EF4-FFF2-40B4-BE49-F238E27FC236}">
                <a16:creationId xmlns:a16="http://schemas.microsoft.com/office/drawing/2014/main" id="{A07EDE2A-F0CE-43B9-AB7D-96D601826235}"/>
              </a:ext>
            </a:extLst>
          </p:cNvPr>
          <p:cNvSpPr txBox="1"/>
          <p:nvPr/>
        </p:nvSpPr>
        <p:spPr>
          <a:xfrm>
            <a:off x="125835" y="184558"/>
            <a:ext cx="5827552" cy="400110"/>
          </a:xfrm>
          <a:prstGeom prst="rect">
            <a:avLst/>
          </a:prstGeom>
          <a:noFill/>
        </p:spPr>
        <p:txBody>
          <a:bodyPr wrap="square" rtlCol="0">
            <a:spAutoFit/>
          </a:bodyPr>
          <a:lstStyle/>
          <a:p>
            <a:r>
              <a:rPr lang="en-GB" sz="2000" b="1" dirty="0"/>
              <a:t>Islam: </a:t>
            </a:r>
            <a:r>
              <a:rPr lang="en-GB" sz="2000" dirty="0"/>
              <a:t>Click on the link below to watch the story</a:t>
            </a:r>
          </a:p>
        </p:txBody>
      </p:sp>
      <p:pic>
        <p:nvPicPr>
          <p:cNvPr id="1026" name="Picture 2" descr="Hands Holding Task Word Free Stock Photo - Public Domain Pictures">
            <a:extLst>
              <a:ext uri="{FF2B5EF4-FFF2-40B4-BE49-F238E27FC236}">
                <a16:creationId xmlns:a16="http://schemas.microsoft.com/office/drawing/2014/main" id="{8BD12281-152D-4C8A-BCDA-1E1A572613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75627" y="418929"/>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2D7DFA5F-8EC7-4079-B5A0-C665DB2FD661}"/>
              </a:ext>
            </a:extLst>
          </p:cNvPr>
          <p:cNvSpPr txBox="1"/>
          <p:nvPr/>
        </p:nvSpPr>
        <p:spPr>
          <a:xfrm>
            <a:off x="6929306" y="2444740"/>
            <a:ext cx="4815281" cy="3693319"/>
          </a:xfrm>
          <a:prstGeom prst="rect">
            <a:avLst/>
          </a:prstGeom>
          <a:noFill/>
        </p:spPr>
        <p:txBody>
          <a:bodyPr wrap="square" rtlCol="0">
            <a:spAutoFit/>
          </a:bodyPr>
          <a:lstStyle/>
          <a:p>
            <a:endParaRPr lang="en-GB" b="1" dirty="0">
              <a:solidFill>
                <a:srgbClr val="FF0000"/>
              </a:solidFill>
            </a:endParaRPr>
          </a:p>
          <a:p>
            <a:r>
              <a:rPr lang="en-GB" b="1" dirty="0">
                <a:solidFill>
                  <a:srgbClr val="FF0000"/>
                </a:solidFill>
              </a:rPr>
              <a:t>Pick an animal and create a hotel for it. </a:t>
            </a:r>
            <a:r>
              <a:rPr lang="en-GB" dirty="0"/>
              <a:t>Think about:</a:t>
            </a:r>
          </a:p>
          <a:p>
            <a:pPr marL="285750" indent="-285750">
              <a:buFontTx/>
              <a:buChar char="-"/>
            </a:pPr>
            <a:r>
              <a:rPr lang="en-GB" dirty="0"/>
              <a:t>The needs of the animal (bedding, food, drink, exercise, etc)</a:t>
            </a:r>
          </a:p>
          <a:p>
            <a:pPr marL="285750" indent="-285750">
              <a:buFontTx/>
              <a:buChar char="-"/>
            </a:pPr>
            <a:r>
              <a:rPr lang="en-GB" dirty="0"/>
              <a:t>How you can make it the best hotel for them?</a:t>
            </a:r>
          </a:p>
          <a:p>
            <a:pPr marL="285750" indent="-285750">
              <a:buFontTx/>
              <a:buChar char="-"/>
            </a:pPr>
            <a:endParaRPr lang="en-GB" dirty="0"/>
          </a:p>
          <a:p>
            <a:r>
              <a:rPr lang="en-GB" dirty="0"/>
              <a:t>You may need to do some research about your chosen insect, animal or bird to help you to design your hotel. You can draw the hotel and label each room and area, explaining how this is something your insect/ animal/ bird would really like. </a:t>
            </a:r>
          </a:p>
        </p:txBody>
      </p:sp>
      <p:sp>
        <p:nvSpPr>
          <p:cNvPr id="9" name="Rectangle 8">
            <a:extLst>
              <a:ext uri="{FF2B5EF4-FFF2-40B4-BE49-F238E27FC236}">
                <a16:creationId xmlns:a16="http://schemas.microsoft.com/office/drawing/2014/main" id="{EE15DC88-DD88-40B6-879E-D75D35A7273B}"/>
              </a:ext>
            </a:extLst>
          </p:cNvPr>
          <p:cNvSpPr/>
          <p:nvPr/>
        </p:nvSpPr>
        <p:spPr>
          <a:xfrm>
            <a:off x="6568580" y="944874"/>
            <a:ext cx="2781212" cy="1323439"/>
          </a:xfrm>
          <a:prstGeom prst="rect">
            <a:avLst/>
          </a:prstGeom>
        </p:spPr>
        <p:txBody>
          <a:bodyPr wrap="square">
            <a:spAutoFit/>
          </a:bodyPr>
          <a:lstStyle/>
          <a:p>
            <a:pPr algn="ctr"/>
            <a:r>
              <a:rPr lang="en-GB" sz="2000" b="1" dirty="0">
                <a:solidFill>
                  <a:srgbClr val="0070C0"/>
                </a:solidFill>
              </a:rPr>
              <a:t>Key question: </a:t>
            </a:r>
            <a:r>
              <a:rPr lang="en-GB" sz="2000" b="1" dirty="0">
                <a:solidFill>
                  <a:srgbClr val="00B0F0"/>
                </a:solidFill>
              </a:rPr>
              <a:t>What is the moral of both of the stories? Do you agree with them? </a:t>
            </a:r>
          </a:p>
        </p:txBody>
      </p:sp>
    </p:spTree>
    <p:extLst>
      <p:ext uri="{BB962C8B-B14F-4D97-AF65-F5344CB8AC3E}">
        <p14:creationId xmlns:p14="http://schemas.microsoft.com/office/powerpoint/2010/main" val="1796012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TotalTime>
  <Words>135</Words>
  <Application>Microsoft Office PowerPoint</Application>
  <PresentationFormat>Widescreen</PresentationFormat>
  <Paragraphs>9</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Otett</dc:creator>
  <cp:lastModifiedBy>Rebecca Otett</cp:lastModifiedBy>
  <cp:revision>2</cp:revision>
  <dcterms:created xsi:type="dcterms:W3CDTF">2020-06-07T14:46:05Z</dcterms:created>
  <dcterms:modified xsi:type="dcterms:W3CDTF">2020-06-07T14:58:48Z</dcterms:modified>
</cp:coreProperties>
</file>