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4CD4C-6786-4BAB-9331-8D08E8A95A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7E5548-8A38-48F8-A72F-3CC9969B7A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B848B-3D5A-4052-B2A4-FD2AB7DF6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378CF-D2E8-4C33-875B-79668E131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3146D-A493-4EA8-B90D-720F61542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015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23AFF-1D95-43C6-A1AC-261903E88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AD43C-D4A5-497D-8B5C-97B981D9F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6F52E-3D05-4ECF-812C-C4A11708A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07166-A62B-4930-9DBD-23AD3C7FC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D98C4-5354-4866-9EB8-91DBD37C1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955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D8AA3-FAAC-42E3-80A9-DC64FE520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47773C-D0EE-4496-B787-5CD57B157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26F1F-1BB0-4F83-8773-1CC8A9156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68859-B965-4B5F-B96C-A522234A7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49B4EC-359B-4ED2-B78E-EC5EBAF17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081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1C4F6-C491-4519-8D92-7AFA5B92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2C9D7D-AD88-4901-A384-924933713F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2A469F-F9E1-48F7-B004-F142AE45B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5EDB0-80E5-4E5F-808B-43BB22115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55AD0E-1862-4D0A-92FA-AB8A9E6C5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1BF454-57F1-4B47-9C7C-C51105FD7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937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41046-8A9F-4998-899E-1B01AF163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04875F-4F0C-48FC-9122-CE4621584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8B58F1-7E38-4FA1-A47C-9D638B20E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530462-F8AE-4BF2-B534-56FEBCF0C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E7BB23-4FE2-4DB2-94C6-F54E4F9C0D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B63330-BFA1-4285-AF64-A23D7B9A1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4EC596-D5B8-4801-885F-BB3898B7C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71C505-702E-4911-95FA-FB5CFC1CE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09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2D107-0DAE-48F9-8010-6CF0E711A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46E166-916E-4E8A-8CD1-949C73470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CAA43-1788-48DD-9D83-3C925485D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054FF9-70B4-4F96-8D13-B336F5E3D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6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7F42FB-D1C2-4649-B7A0-E65721919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A671DD-180E-4829-9AC3-661A7F838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F22526-565C-475F-B210-40C6FB37C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770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C59C1-02CF-4F27-BCCB-381F58554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9F3AE-85E8-4E62-9E6F-F37DEB805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5C97FA-5036-4CD2-8DD9-31515038F3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948D40-7E18-4BA2-B616-3CE3A3E39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D06940-428B-4174-8153-8EA7DEA47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5E27A1-5D74-41FE-B158-FB7FB097D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073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47E9A-D4DA-47DD-AFE1-95BFE986F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1562D3-CFAE-4DE2-80D9-BC34EF1646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614304-5EE2-400F-9623-0DC4DF024E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6DDB7E-49E6-4C78-B707-013D548B7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0FA083-3A58-4222-A0FF-172710A90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5B5DCF-CB65-46E8-B1C7-CB49DFEEB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41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AD3B8-A191-4534-88B9-236CF91AA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3BE340-C234-47ED-89F8-49B1A00490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2BCDA-D54C-47DB-8F9C-154A1C3B5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EA5F0-171D-49BE-A7E6-313BC9901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E9E43-5071-4BBF-A6CC-F74BF2433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81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A2D5F8-43ED-4679-82B7-77C4EE17D8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EEBB01-479D-41AD-9CEF-5EF9803B49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3E2E7-953C-41DD-90F3-EF99CB80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2609E-4A67-4EC8-8625-8528BBE06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5909EF-9715-4015-B3F0-90C7F108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818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DAB5D5-A32F-4FB6-A70B-78FDC79E6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D85881-AA72-43A8-BBDC-5A1AF0578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1268F-EDE7-45A6-B63F-680522194E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EC81D-C8AB-4502-813D-991FB4422F1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5F6F5-8DE0-4E4D-AAB8-05916A858F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B6DEA-7469-4EE9-910A-30956E38FB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F3EBD-E6A8-45D5-BD4E-94D10F80E5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89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2BCD46-3AB5-4D37-B72D-A7BB7B9FAD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75" y="113355"/>
            <a:ext cx="10472431" cy="66306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5EB19E-1A9A-41E7-956B-331974E5663E}"/>
              </a:ext>
            </a:extLst>
          </p:cNvPr>
          <p:cNvSpPr txBox="1"/>
          <p:nvPr/>
        </p:nvSpPr>
        <p:spPr>
          <a:xfrm>
            <a:off x="10662406" y="2491531"/>
            <a:ext cx="13396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Read the story of Muhammad in order (remember to go by the numbers and not the picture order!</a:t>
            </a:r>
          </a:p>
        </p:txBody>
      </p:sp>
    </p:spTree>
    <p:extLst>
      <p:ext uri="{BB962C8B-B14F-4D97-AF65-F5344CB8AC3E}">
        <p14:creationId xmlns:p14="http://schemas.microsoft.com/office/powerpoint/2010/main" val="3935876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CB85CD-824B-4396-AF4B-DFF8DF57A6A3}"/>
              </a:ext>
            </a:extLst>
          </p:cNvPr>
          <p:cNvSpPr txBox="1"/>
          <p:nvPr/>
        </p:nvSpPr>
        <p:spPr>
          <a:xfrm>
            <a:off x="1314275" y="973123"/>
            <a:ext cx="95634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Can you retell the story of Muhammad as a comic strip?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solidFill>
                  <a:srgbClr val="00B050"/>
                </a:solidFill>
                <a:latin typeface="Century Gothic" panose="020B0502020202020204" pitchFamily="34" charset="0"/>
              </a:rPr>
              <a:t>Try and re-write it in your own words (you can use the first page to help you of course!)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solidFill>
                  <a:srgbClr val="00B0F0"/>
                </a:solidFill>
                <a:latin typeface="Century Gothic" panose="020B0502020202020204" pitchFamily="34" charset="0"/>
              </a:rPr>
              <a:t>Don’t forget your capital letters and your full stops.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solidFill>
                  <a:srgbClr val="FF66FF"/>
                </a:solidFill>
                <a:latin typeface="Century Gothic" panose="020B0502020202020204" pitchFamily="34" charset="0"/>
              </a:rPr>
              <a:t>Use your own drawings (if you really hate drawing or aren’t feeling that confident with them, then you can use the pictures on the last page. </a:t>
            </a:r>
          </a:p>
        </p:txBody>
      </p:sp>
    </p:spTree>
    <p:extLst>
      <p:ext uri="{BB962C8B-B14F-4D97-AF65-F5344CB8AC3E}">
        <p14:creationId xmlns:p14="http://schemas.microsoft.com/office/powerpoint/2010/main" val="916616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213F7F2A-61EA-4949-85C6-175035E594BF}"/>
              </a:ext>
            </a:extLst>
          </p:cNvPr>
          <p:cNvGrpSpPr/>
          <p:nvPr/>
        </p:nvGrpSpPr>
        <p:grpSpPr>
          <a:xfrm>
            <a:off x="109057" y="176169"/>
            <a:ext cx="5780014" cy="3078759"/>
            <a:chOff x="234892" y="268448"/>
            <a:chExt cx="5780014" cy="3078759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B3FD8B8A-FF8D-49BC-AFCA-AF168A40CE1F}"/>
                </a:ext>
              </a:extLst>
            </p:cNvPr>
            <p:cNvSpPr/>
            <p:nvPr/>
          </p:nvSpPr>
          <p:spPr>
            <a:xfrm>
              <a:off x="234892" y="268448"/>
              <a:ext cx="3095537" cy="3078759"/>
            </a:xfrm>
            <a:prstGeom prst="roundRect">
              <a:avLst>
                <a:gd name="adj" fmla="val 931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3E4DB6F2-5D66-4F4E-8B33-48F7AE91F488}"/>
                </a:ext>
              </a:extLst>
            </p:cNvPr>
            <p:cNvSpPr txBox="1"/>
            <p:nvPr/>
          </p:nvSpPr>
          <p:spPr>
            <a:xfrm>
              <a:off x="3363985" y="792165"/>
              <a:ext cx="265092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12C802F-323E-4BCA-9D9A-C16097D591B6}"/>
              </a:ext>
            </a:extLst>
          </p:cNvPr>
          <p:cNvGrpSpPr/>
          <p:nvPr/>
        </p:nvGrpSpPr>
        <p:grpSpPr>
          <a:xfrm>
            <a:off x="6157519" y="176169"/>
            <a:ext cx="5780014" cy="3078759"/>
            <a:chOff x="234892" y="268448"/>
            <a:chExt cx="5780014" cy="3078759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005D7DAD-0D8E-482C-9E15-B616E8F9BA7F}"/>
                </a:ext>
              </a:extLst>
            </p:cNvPr>
            <p:cNvSpPr/>
            <p:nvPr/>
          </p:nvSpPr>
          <p:spPr>
            <a:xfrm>
              <a:off x="234892" y="268448"/>
              <a:ext cx="3095537" cy="3078759"/>
            </a:xfrm>
            <a:prstGeom prst="roundRect">
              <a:avLst>
                <a:gd name="adj" fmla="val 931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CEA15A4-F331-443D-B7F1-D4A524ECE69D}"/>
                </a:ext>
              </a:extLst>
            </p:cNvPr>
            <p:cNvSpPr txBox="1"/>
            <p:nvPr/>
          </p:nvSpPr>
          <p:spPr>
            <a:xfrm>
              <a:off x="3363985" y="792165"/>
              <a:ext cx="265092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8F47D8A-D310-4E53-85D1-8506A7E066E0}"/>
              </a:ext>
            </a:extLst>
          </p:cNvPr>
          <p:cNvGrpSpPr/>
          <p:nvPr/>
        </p:nvGrpSpPr>
        <p:grpSpPr>
          <a:xfrm>
            <a:off x="109057" y="3524775"/>
            <a:ext cx="5780014" cy="3078759"/>
            <a:chOff x="234892" y="268448"/>
            <a:chExt cx="5780014" cy="307875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57157407-E383-41C3-90F5-36A6406958CF}"/>
                </a:ext>
              </a:extLst>
            </p:cNvPr>
            <p:cNvSpPr/>
            <p:nvPr/>
          </p:nvSpPr>
          <p:spPr>
            <a:xfrm>
              <a:off x="234892" y="268448"/>
              <a:ext cx="3095537" cy="3078759"/>
            </a:xfrm>
            <a:prstGeom prst="roundRect">
              <a:avLst>
                <a:gd name="adj" fmla="val 931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C58C83F-D962-4300-80A1-80646642A8E7}"/>
                </a:ext>
              </a:extLst>
            </p:cNvPr>
            <p:cNvSpPr txBox="1"/>
            <p:nvPr/>
          </p:nvSpPr>
          <p:spPr>
            <a:xfrm>
              <a:off x="3363985" y="792165"/>
              <a:ext cx="265092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319670F-A770-445A-A364-B67E3DF5CD7D}"/>
              </a:ext>
            </a:extLst>
          </p:cNvPr>
          <p:cNvGrpSpPr/>
          <p:nvPr/>
        </p:nvGrpSpPr>
        <p:grpSpPr>
          <a:xfrm>
            <a:off x="6157519" y="3524775"/>
            <a:ext cx="5780014" cy="3078759"/>
            <a:chOff x="234892" y="268448"/>
            <a:chExt cx="5780014" cy="3078759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8D0A2E2F-99E2-4B07-BA1A-1A3E0620720A}"/>
                </a:ext>
              </a:extLst>
            </p:cNvPr>
            <p:cNvSpPr/>
            <p:nvPr/>
          </p:nvSpPr>
          <p:spPr>
            <a:xfrm>
              <a:off x="234892" y="268448"/>
              <a:ext cx="3095537" cy="3078759"/>
            </a:xfrm>
            <a:prstGeom prst="roundRect">
              <a:avLst>
                <a:gd name="adj" fmla="val 931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EC69138-3CEA-4C75-8767-2D973076DBCD}"/>
                </a:ext>
              </a:extLst>
            </p:cNvPr>
            <p:cNvSpPr txBox="1"/>
            <p:nvPr/>
          </p:nvSpPr>
          <p:spPr>
            <a:xfrm>
              <a:off x="3363985" y="792165"/>
              <a:ext cx="265092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4899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213F7F2A-61EA-4949-85C6-175035E594BF}"/>
              </a:ext>
            </a:extLst>
          </p:cNvPr>
          <p:cNvGrpSpPr/>
          <p:nvPr/>
        </p:nvGrpSpPr>
        <p:grpSpPr>
          <a:xfrm>
            <a:off x="109057" y="176169"/>
            <a:ext cx="5780014" cy="3078759"/>
            <a:chOff x="234892" y="268448"/>
            <a:chExt cx="5780014" cy="3078759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B3FD8B8A-FF8D-49BC-AFCA-AF168A40CE1F}"/>
                </a:ext>
              </a:extLst>
            </p:cNvPr>
            <p:cNvSpPr/>
            <p:nvPr/>
          </p:nvSpPr>
          <p:spPr>
            <a:xfrm>
              <a:off x="234892" y="268448"/>
              <a:ext cx="3095537" cy="3078759"/>
            </a:xfrm>
            <a:prstGeom prst="roundRect">
              <a:avLst>
                <a:gd name="adj" fmla="val 931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3E4DB6F2-5D66-4F4E-8B33-48F7AE91F488}"/>
                </a:ext>
              </a:extLst>
            </p:cNvPr>
            <p:cNvSpPr txBox="1"/>
            <p:nvPr/>
          </p:nvSpPr>
          <p:spPr>
            <a:xfrm>
              <a:off x="3363985" y="792165"/>
              <a:ext cx="265092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12C802F-323E-4BCA-9D9A-C16097D591B6}"/>
              </a:ext>
            </a:extLst>
          </p:cNvPr>
          <p:cNvGrpSpPr/>
          <p:nvPr/>
        </p:nvGrpSpPr>
        <p:grpSpPr>
          <a:xfrm>
            <a:off x="6157519" y="176169"/>
            <a:ext cx="5780014" cy="3078759"/>
            <a:chOff x="234892" y="268448"/>
            <a:chExt cx="5780014" cy="3078759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005D7DAD-0D8E-482C-9E15-B616E8F9BA7F}"/>
                </a:ext>
              </a:extLst>
            </p:cNvPr>
            <p:cNvSpPr/>
            <p:nvPr/>
          </p:nvSpPr>
          <p:spPr>
            <a:xfrm>
              <a:off x="234892" y="268448"/>
              <a:ext cx="3095537" cy="3078759"/>
            </a:xfrm>
            <a:prstGeom prst="roundRect">
              <a:avLst>
                <a:gd name="adj" fmla="val 931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CEA15A4-F331-443D-B7F1-D4A524ECE69D}"/>
                </a:ext>
              </a:extLst>
            </p:cNvPr>
            <p:cNvSpPr txBox="1"/>
            <p:nvPr/>
          </p:nvSpPr>
          <p:spPr>
            <a:xfrm>
              <a:off x="3363985" y="792165"/>
              <a:ext cx="265092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8F47D8A-D310-4E53-85D1-8506A7E066E0}"/>
              </a:ext>
            </a:extLst>
          </p:cNvPr>
          <p:cNvGrpSpPr/>
          <p:nvPr/>
        </p:nvGrpSpPr>
        <p:grpSpPr>
          <a:xfrm>
            <a:off x="109057" y="3524775"/>
            <a:ext cx="5780014" cy="3078759"/>
            <a:chOff x="234892" y="268448"/>
            <a:chExt cx="5780014" cy="307875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57157407-E383-41C3-90F5-36A6406958CF}"/>
                </a:ext>
              </a:extLst>
            </p:cNvPr>
            <p:cNvSpPr/>
            <p:nvPr/>
          </p:nvSpPr>
          <p:spPr>
            <a:xfrm>
              <a:off x="234892" y="268448"/>
              <a:ext cx="3095537" cy="3078759"/>
            </a:xfrm>
            <a:prstGeom prst="roundRect">
              <a:avLst>
                <a:gd name="adj" fmla="val 931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C58C83F-D962-4300-80A1-80646642A8E7}"/>
                </a:ext>
              </a:extLst>
            </p:cNvPr>
            <p:cNvSpPr txBox="1"/>
            <p:nvPr/>
          </p:nvSpPr>
          <p:spPr>
            <a:xfrm>
              <a:off x="3363985" y="792165"/>
              <a:ext cx="265092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319670F-A770-445A-A364-B67E3DF5CD7D}"/>
              </a:ext>
            </a:extLst>
          </p:cNvPr>
          <p:cNvGrpSpPr/>
          <p:nvPr/>
        </p:nvGrpSpPr>
        <p:grpSpPr>
          <a:xfrm>
            <a:off x="6157519" y="3524775"/>
            <a:ext cx="5780014" cy="3078759"/>
            <a:chOff x="234892" y="268448"/>
            <a:chExt cx="5780014" cy="3078759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8D0A2E2F-99E2-4B07-BA1A-1A3E0620720A}"/>
                </a:ext>
              </a:extLst>
            </p:cNvPr>
            <p:cNvSpPr/>
            <p:nvPr/>
          </p:nvSpPr>
          <p:spPr>
            <a:xfrm>
              <a:off x="234892" y="268448"/>
              <a:ext cx="3095537" cy="3078759"/>
            </a:xfrm>
            <a:prstGeom prst="roundRect">
              <a:avLst>
                <a:gd name="adj" fmla="val 931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EC69138-3CEA-4C75-8767-2D973076DBCD}"/>
                </a:ext>
              </a:extLst>
            </p:cNvPr>
            <p:cNvSpPr txBox="1"/>
            <p:nvPr/>
          </p:nvSpPr>
          <p:spPr>
            <a:xfrm>
              <a:off x="3363985" y="792165"/>
              <a:ext cx="2650921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  <a:p>
              <a:r>
                <a:rPr lang="en-GB" dirty="0"/>
                <a:t>_____________________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56545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E4F4F3-C35D-43AD-8F70-8F60230C4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310" y="1040130"/>
            <a:ext cx="8755380" cy="477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897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148</Words>
  <Application>Microsoft Office PowerPoint</Application>
  <PresentationFormat>Widescreen</PresentationFormat>
  <Paragraphs>64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3</cp:revision>
  <dcterms:created xsi:type="dcterms:W3CDTF">2020-05-15T20:02:27Z</dcterms:created>
  <dcterms:modified xsi:type="dcterms:W3CDTF">2020-05-15T20:12:00Z</dcterms:modified>
</cp:coreProperties>
</file>