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63" r:id="rId7"/>
    <p:sldId id="261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956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862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814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725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00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99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60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273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61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42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269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D6B9E-7217-40A2-AC6D-CC4650A831E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EBA2D-639C-425D-92DB-A26A2C9EC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532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6670" y="579549"/>
            <a:ext cx="81834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latin typeface="SassoonPrimaryInfant" pitchFamily="2" charset="0"/>
              </a:rPr>
              <a:t>To be able to write verbs in the past tense</a:t>
            </a:r>
            <a:endParaRPr lang="en-GB" sz="2400" u="sng" dirty="0"/>
          </a:p>
        </p:txBody>
      </p:sp>
      <p:sp>
        <p:nvSpPr>
          <p:cNvPr id="2" name="Cloud Callout 1"/>
          <p:cNvSpPr/>
          <p:nvPr/>
        </p:nvSpPr>
        <p:spPr>
          <a:xfrm>
            <a:off x="2137892" y="1300766"/>
            <a:ext cx="8242479" cy="4816699"/>
          </a:xfrm>
          <a:prstGeom prst="cloudCallout">
            <a:avLst>
              <a:gd name="adj1" fmla="val -50833"/>
              <a:gd name="adj2" fmla="val 56083"/>
            </a:avLst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6000" dirty="0">
                <a:latin typeface="SassoonPrimaryInfant" pitchFamily="2" charset="0"/>
              </a:rPr>
              <a:t>What can you do at play time?</a:t>
            </a:r>
          </a:p>
        </p:txBody>
      </p:sp>
    </p:spTree>
    <p:extLst>
      <p:ext uri="{BB962C8B-B14F-4D97-AF65-F5344CB8AC3E}">
        <p14:creationId xmlns:p14="http://schemas.microsoft.com/office/powerpoint/2010/main" val="3440895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4248" y="1635617"/>
            <a:ext cx="3992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I usually </a:t>
            </a:r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play</a:t>
            </a:r>
            <a:r>
              <a:rPr lang="en-GB" sz="3200" dirty="0">
                <a:latin typeface="SassoonPrimaryInfant" pitchFamily="2" charset="0"/>
              </a:rPr>
              <a:t> football. </a:t>
            </a:r>
          </a:p>
        </p:txBody>
      </p:sp>
      <p:pic>
        <p:nvPicPr>
          <p:cNvPr id="1026" name="Picture 2" descr="Image result for girl playing football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271" y="2698861"/>
            <a:ext cx="2247900" cy="3209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95171" y="1582464"/>
            <a:ext cx="4705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Yesterday I </a:t>
            </a:r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played</a:t>
            </a:r>
            <a:r>
              <a:rPr lang="en-GB" sz="3200" dirty="0">
                <a:latin typeface="SassoonPrimaryInfant" pitchFamily="2" charset="0"/>
              </a:rPr>
              <a:t> football.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971245" y="1854558"/>
            <a:ext cx="1545465" cy="1287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156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7452" y="1628630"/>
            <a:ext cx="4816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Sometimes I </a:t>
            </a:r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run</a:t>
            </a:r>
            <a:r>
              <a:rPr lang="en-GB" sz="3200" dirty="0">
                <a:latin typeface="SassoonPrimaryInfant" pitchFamily="2" charset="0"/>
              </a:rPr>
              <a:t> around playing tag.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95171" y="1582464"/>
            <a:ext cx="47056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This morning I </a:t>
            </a:r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ran </a:t>
            </a:r>
            <a:r>
              <a:rPr lang="en-GB" sz="3200" dirty="0">
                <a:latin typeface="SassoonPrimaryInfant" pitchFamily="2" charset="0"/>
              </a:rPr>
              <a:t>around playing tag.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971245" y="1854558"/>
            <a:ext cx="1545465" cy="1287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Image result for children playing tag clipar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277" y="3229722"/>
            <a:ext cx="8121748" cy="32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091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7452" y="1628630"/>
            <a:ext cx="48167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I </a:t>
            </a:r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throw</a:t>
            </a:r>
            <a:r>
              <a:rPr lang="en-GB" sz="3200" dirty="0">
                <a:latin typeface="SassoonPrimaryInfant" pitchFamily="2" charset="0"/>
              </a:rPr>
              <a:t> the ball to my friend and she </a:t>
            </a:r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catches</a:t>
            </a:r>
            <a:r>
              <a:rPr lang="en-GB" sz="3200" dirty="0">
                <a:latin typeface="SassoonPrimaryInfant" pitchFamily="2" charset="0"/>
              </a:rPr>
              <a:t>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95171" y="1582464"/>
            <a:ext cx="47056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I </a:t>
            </a:r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threw</a:t>
            </a:r>
            <a:r>
              <a:rPr lang="en-GB" sz="3200" dirty="0">
                <a:latin typeface="SassoonPrimaryInfant" pitchFamily="2" charset="0"/>
              </a:rPr>
              <a:t> the ball to my friend and she </a:t>
            </a:r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caught</a:t>
            </a:r>
            <a:r>
              <a:rPr lang="en-GB" sz="3200" dirty="0">
                <a:latin typeface="SassoonPrimaryInfant" pitchFamily="2" charset="0"/>
              </a:rPr>
              <a:t> it.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4971245" y="1854558"/>
            <a:ext cx="1545465" cy="1287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Image result for playing catch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430" y="2885610"/>
            <a:ext cx="3954061" cy="359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553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234" y="323557"/>
            <a:ext cx="6611815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SassoonPrimaryInfant" pitchFamily="2" charset="0"/>
              </a:rPr>
              <a:t>Regular verbs (add </a:t>
            </a:r>
            <a:r>
              <a:rPr lang="en-GB" sz="3200" u="sng" dirty="0">
                <a:solidFill>
                  <a:srgbClr val="FF0000"/>
                </a:solidFill>
                <a:latin typeface="SassoonPrimaryInfant" pitchFamily="2" charset="0"/>
              </a:rPr>
              <a:t>–</a:t>
            </a:r>
            <a:r>
              <a:rPr lang="en-GB" sz="3200" u="sng" dirty="0" err="1">
                <a:solidFill>
                  <a:srgbClr val="FF0000"/>
                </a:solidFill>
                <a:latin typeface="SassoonPrimaryInfant" pitchFamily="2" charset="0"/>
              </a:rPr>
              <a:t>ed</a:t>
            </a:r>
            <a:r>
              <a:rPr lang="en-GB" sz="3200" u="sng" dirty="0">
                <a:solidFill>
                  <a:srgbClr val="FF0000"/>
                </a:solidFill>
                <a:latin typeface="SassoonPrimaryInfant" pitchFamily="2" charset="0"/>
              </a:rPr>
              <a:t> </a:t>
            </a:r>
            <a:r>
              <a:rPr lang="en-GB" sz="3200" u="sng" dirty="0">
                <a:latin typeface="SassoonPrimaryInfant" pitchFamily="2" charset="0"/>
              </a:rPr>
              <a:t>in past tense)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play</a:t>
            </a:r>
          </a:p>
          <a:p>
            <a:r>
              <a:rPr lang="en-GB" sz="2800" dirty="0">
                <a:latin typeface="SassoonPrimaryInfant" pitchFamily="2" charset="0"/>
              </a:rPr>
              <a:t>						</a:t>
            </a:r>
          </a:p>
          <a:p>
            <a:r>
              <a:rPr lang="en-GB" sz="2800" dirty="0">
                <a:latin typeface="SassoonPrimaryInfant" pitchFamily="2" charset="0"/>
              </a:rPr>
              <a:t>laugh	</a:t>
            </a:r>
          </a:p>
          <a:p>
            <a:r>
              <a:rPr lang="en-GB" sz="2800" dirty="0">
                <a:latin typeface="SassoonPrimaryInfant" pitchFamily="2" charset="0"/>
              </a:rPr>
              <a:t>					</a:t>
            </a:r>
          </a:p>
          <a:p>
            <a:r>
              <a:rPr lang="en-GB" sz="2800" dirty="0">
                <a:latin typeface="SassoonPrimaryInfant" pitchFamily="2" charset="0"/>
              </a:rPr>
              <a:t>need</a:t>
            </a:r>
          </a:p>
          <a:p>
            <a:r>
              <a:rPr lang="en-GB" sz="2800" dirty="0">
                <a:latin typeface="SassoonPrimaryInfant" pitchFamily="2" charset="0"/>
              </a:rPr>
              <a:t>					</a:t>
            </a:r>
          </a:p>
          <a:p>
            <a:r>
              <a:rPr lang="en-GB" sz="2800" dirty="0">
                <a:latin typeface="SassoonPrimaryInfant" pitchFamily="2" charset="0"/>
              </a:rPr>
              <a:t>look</a:t>
            </a:r>
          </a:p>
          <a:p>
            <a:r>
              <a:rPr lang="en-GB" sz="2800" dirty="0">
                <a:latin typeface="SassoonPrimaryInfant" pitchFamily="2" charset="0"/>
              </a:rPr>
              <a:t>						</a:t>
            </a:r>
          </a:p>
          <a:p>
            <a:r>
              <a:rPr lang="en-GB" sz="2800" dirty="0">
                <a:latin typeface="SassoonPrimaryInfant" pitchFamily="2" charset="0"/>
              </a:rPr>
              <a:t>ask						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call						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941342" y="1603717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1983545" y="2447778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1941342" y="3277772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941342" y="4178104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941342" y="4979963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941342" y="5852160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302326" y="492369"/>
            <a:ext cx="458606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800" dirty="0">
                <a:latin typeface="SassoonPrimaryInfant" pitchFamily="2" charset="0"/>
              </a:rPr>
              <a:t>played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laughed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needed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looked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asked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called </a:t>
            </a: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36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234" y="323557"/>
            <a:ext cx="1135262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latin typeface="SassoonPrimaryInfant" pitchFamily="2" charset="0"/>
              </a:rPr>
              <a:t>Irregular verbs (they break the rules! You just have to learn them)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go</a:t>
            </a:r>
          </a:p>
          <a:p>
            <a:r>
              <a:rPr lang="en-GB" sz="2800" dirty="0">
                <a:latin typeface="SassoonPrimaryInfant" pitchFamily="2" charset="0"/>
              </a:rPr>
              <a:t>						</a:t>
            </a:r>
          </a:p>
          <a:p>
            <a:r>
              <a:rPr lang="en-GB" sz="2800" dirty="0">
                <a:latin typeface="SassoonPrimaryInfant" pitchFamily="2" charset="0"/>
              </a:rPr>
              <a:t>say	</a:t>
            </a:r>
          </a:p>
          <a:p>
            <a:r>
              <a:rPr lang="en-GB" sz="2800" dirty="0">
                <a:latin typeface="SassoonPrimaryInfant" pitchFamily="2" charset="0"/>
              </a:rPr>
              <a:t>					</a:t>
            </a:r>
          </a:p>
          <a:p>
            <a:r>
              <a:rPr lang="en-GB" sz="2800" dirty="0">
                <a:latin typeface="SassoonPrimaryInfant" pitchFamily="2" charset="0"/>
              </a:rPr>
              <a:t>make</a:t>
            </a:r>
          </a:p>
          <a:p>
            <a:r>
              <a:rPr lang="en-GB" sz="2800" dirty="0">
                <a:latin typeface="SassoonPrimaryInfant" pitchFamily="2" charset="0"/>
              </a:rPr>
              <a:t>					</a:t>
            </a:r>
          </a:p>
          <a:p>
            <a:r>
              <a:rPr lang="en-GB" sz="2800" dirty="0">
                <a:latin typeface="SassoonPrimaryInfant" pitchFamily="2" charset="0"/>
              </a:rPr>
              <a:t>take</a:t>
            </a:r>
          </a:p>
          <a:p>
            <a:r>
              <a:rPr lang="en-GB" sz="2800" dirty="0">
                <a:latin typeface="SassoonPrimaryInfant" pitchFamily="2" charset="0"/>
              </a:rPr>
              <a:t>						</a:t>
            </a:r>
          </a:p>
          <a:p>
            <a:r>
              <a:rPr lang="en-GB" sz="2800" dirty="0">
                <a:latin typeface="SassoonPrimaryInfant" pitchFamily="2" charset="0"/>
              </a:rPr>
              <a:t>think						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is						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941342" y="1603717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>
            <a:off x="1983545" y="2447778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1941342" y="3277772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941342" y="4178104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941342" y="4979963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941342" y="5852160"/>
            <a:ext cx="3348110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302326" y="492369"/>
            <a:ext cx="458606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800" dirty="0">
                <a:latin typeface="SassoonPrimaryInfant" pitchFamily="2" charset="0"/>
              </a:rPr>
              <a:t>went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said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made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took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thought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was </a:t>
            </a: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9892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692" y="309489"/>
            <a:ext cx="8271803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Now try these: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It is sunny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We have Assembly today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We go swimming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I think P.E. is fun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My dad helps me with my homework</a:t>
            </a:r>
          </a:p>
          <a:p>
            <a:endParaRPr lang="en-GB" sz="2800" dirty="0">
              <a:latin typeface="SassoonPrimaryInfant" pitchFamily="2" charset="0"/>
            </a:endParaRPr>
          </a:p>
          <a:p>
            <a:r>
              <a:rPr lang="en-GB" sz="2800" dirty="0">
                <a:latin typeface="SassoonPrimaryInfant" pitchFamily="2" charset="0"/>
              </a:rPr>
              <a:t>We need to tidy up the cloakroom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4635304" y="1547446"/>
            <a:ext cx="22367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078437" y="2461846"/>
            <a:ext cx="22367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965896" y="4188648"/>
            <a:ext cx="22367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6196818" y="4937760"/>
            <a:ext cx="1357533" cy="1054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881490" y="3344586"/>
            <a:ext cx="22367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5753686" y="5809957"/>
            <a:ext cx="1800665" cy="246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7704406" y="1255059"/>
            <a:ext cx="448759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assoonPrimaryInfant" pitchFamily="2" charset="0"/>
              </a:rPr>
              <a:t>It </a:t>
            </a:r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was</a:t>
            </a:r>
            <a:r>
              <a:rPr lang="en-GB" sz="2400" dirty="0">
                <a:latin typeface="SassoonPrimaryInfant" pitchFamily="2" charset="0"/>
              </a:rPr>
              <a:t> sunny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We </a:t>
            </a:r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had </a:t>
            </a:r>
            <a:r>
              <a:rPr lang="en-GB" sz="2400" dirty="0">
                <a:latin typeface="SassoonPrimaryInfant" pitchFamily="2" charset="0"/>
              </a:rPr>
              <a:t>Assembly today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We </a:t>
            </a:r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went</a:t>
            </a:r>
            <a:r>
              <a:rPr lang="en-GB" sz="2400" dirty="0">
                <a:latin typeface="SassoonPrimaryInfant" pitchFamily="2" charset="0"/>
              </a:rPr>
              <a:t> swimming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I </a:t>
            </a:r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thought</a:t>
            </a:r>
            <a:r>
              <a:rPr lang="en-GB" sz="2400" dirty="0">
                <a:latin typeface="SassoonPrimaryInfant" pitchFamily="2" charset="0"/>
              </a:rPr>
              <a:t> P.E. </a:t>
            </a:r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was</a:t>
            </a:r>
            <a:r>
              <a:rPr lang="en-GB" sz="2400" dirty="0">
                <a:latin typeface="SassoonPrimaryInfant" pitchFamily="2" charset="0"/>
              </a:rPr>
              <a:t> fun</a:t>
            </a:r>
          </a:p>
          <a:p>
            <a:endParaRPr lang="en-GB" sz="24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My dad </a:t>
            </a:r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helped</a:t>
            </a:r>
            <a:r>
              <a:rPr lang="en-GB" sz="2400" dirty="0">
                <a:latin typeface="SassoonPrimaryInfant" pitchFamily="2" charset="0"/>
              </a:rPr>
              <a:t> me with my homework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r>
              <a:rPr lang="en-GB" sz="2400" dirty="0">
                <a:latin typeface="SassoonPrimaryInfant" pitchFamily="2" charset="0"/>
              </a:rPr>
              <a:t>We </a:t>
            </a:r>
            <a:r>
              <a:rPr lang="en-GB" sz="2400" dirty="0">
                <a:solidFill>
                  <a:srgbClr val="FF0000"/>
                </a:solidFill>
                <a:latin typeface="SassoonPrimaryInfant" pitchFamily="2" charset="0"/>
              </a:rPr>
              <a:t>needed</a:t>
            </a:r>
            <a:r>
              <a:rPr lang="en-GB" sz="2400" dirty="0">
                <a:latin typeface="SassoonPrimaryInfant" pitchFamily="2" charset="0"/>
              </a:rPr>
              <a:t> to tidy up the cloakroom</a:t>
            </a:r>
          </a:p>
        </p:txBody>
      </p:sp>
    </p:spTree>
    <p:extLst>
      <p:ext uri="{BB962C8B-B14F-4D97-AF65-F5344CB8AC3E}">
        <p14:creationId xmlns:p14="http://schemas.microsoft.com/office/powerpoint/2010/main" val="90768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6112" t="21964" r="27762" b="33679"/>
          <a:stretch/>
        </p:blipFill>
        <p:spPr>
          <a:xfrm>
            <a:off x="4876799" y="2804639"/>
            <a:ext cx="7315201" cy="39550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8686" t="32933" r="26871" b="5337"/>
          <a:stretch/>
        </p:blipFill>
        <p:spPr>
          <a:xfrm>
            <a:off x="-90152" y="0"/>
            <a:ext cx="5788703" cy="45204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97275" y="201990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SassoonPrimaryInfant" pitchFamily="2" charset="0"/>
              </a:rPr>
              <a:t>Your task: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SassoonPrimaryInfant" pitchFamily="2" charset="0"/>
              </a:rPr>
              <a:t>Complete the table with the correct form of the verb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SassoonPrimaryInfant" pitchFamily="2" charset="0"/>
              </a:rPr>
              <a:t>Correct the verbs in the paragraph and copy it out correctly </a:t>
            </a:r>
          </a:p>
        </p:txBody>
      </p:sp>
    </p:spTree>
    <p:extLst>
      <p:ext uri="{BB962C8B-B14F-4D97-AF65-F5344CB8AC3E}">
        <p14:creationId xmlns:p14="http://schemas.microsoft.com/office/powerpoint/2010/main" val="2757386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277</Words>
  <Application>Microsoft Office PowerPoint</Application>
  <PresentationFormat>Widescreen</PresentationFormat>
  <Paragraphs>92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Mouchel Education Cloud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Watts</dc:creator>
  <cp:lastModifiedBy>Rebecca Otett</cp:lastModifiedBy>
  <cp:revision>26</cp:revision>
  <dcterms:created xsi:type="dcterms:W3CDTF">2017-09-10T16:03:11Z</dcterms:created>
  <dcterms:modified xsi:type="dcterms:W3CDTF">2020-06-01T07:36:54Z</dcterms:modified>
</cp:coreProperties>
</file>