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pos="461">
          <p15:clr>
            <a:srgbClr val="A4A3A4"/>
          </p15:clr>
        </p15:guide>
        <p15:guide id="2" pos="7219">
          <p15:clr>
            <a:srgbClr val="A4A3A4"/>
          </p15:clr>
        </p15:guide>
        <p15:guide id="3" orient="horz" pos="1820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11" roundtripDataSignature="AMtx7mhPsYkHaa6WQcNSFDMsJXUHs9M94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461"/>
        <p:guide pos="7219"/>
        <p:guide pos="1820" orient="horz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customschemas.google.com/relationships/presentationmetadata" Target="metadata"/><Relationship Id="rId10" Type="http://schemas.openxmlformats.org/officeDocument/2006/relationships/slide" Target="slides/slide5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" name="Google Shape;81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5" name="Google Shape;85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4" name="Google Shape;94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4" name="Google Shape;104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0" i="0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1" name="Google Shape;111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112" name="Google Shape;112;p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1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6" Type="http://schemas.openxmlformats.org/officeDocument/2006/relationships/image" Target="../media/image3.png"/><Relationship Id="rId7" Type="http://schemas.openxmlformats.org/officeDocument/2006/relationships/image" Target="../media/image8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6" Type="http://schemas.openxmlformats.org/officeDocument/2006/relationships/image" Target="../media/image3.png"/><Relationship Id="rId7" Type="http://schemas.openxmlformats.org/officeDocument/2006/relationships/image" Target="../media/image8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2.png"/><Relationship Id="rId3" Type="http://schemas.openxmlformats.org/officeDocument/2006/relationships/image" Target="../media/image9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3.png"/><Relationship Id="rId8" Type="http://schemas.openxmlformats.org/officeDocument/2006/relationships/image" Target="../media/image8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6" Type="http://schemas.openxmlformats.org/officeDocument/2006/relationships/image" Target="../media/image3.png"/><Relationship Id="rId7" Type="http://schemas.openxmlformats.org/officeDocument/2006/relationships/image" Target="../media/image8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Relationship Id="rId3" Type="http://schemas.openxmlformats.org/officeDocument/2006/relationships/image" Target="../media/image2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3.png"/><Relationship Id="rId8" Type="http://schemas.openxmlformats.org/officeDocument/2006/relationships/image" Target="../media/image8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5.png"/><Relationship Id="rId4" Type="http://schemas.openxmlformats.org/officeDocument/2006/relationships/image" Target="../media/image11.png"/><Relationship Id="rId5" Type="http://schemas.openxmlformats.org/officeDocument/2006/relationships/image" Target="../media/image15.png"/><Relationship Id="rId6" Type="http://schemas.openxmlformats.org/officeDocument/2006/relationships/image" Target="../media/image14.jpg"/><Relationship Id="rId7" Type="http://schemas.openxmlformats.org/officeDocument/2006/relationships/image" Target="../media/image12.png"/><Relationship Id="rId8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" showMasterSp="0">
  <p:cSld name="Titl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oogle Shape;11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019375" y="234536"/>
            <a:ext cx="1999956" cy="7404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12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824156" y="6389103"/>
            <a:ext cx="1065464" cy="2743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Google Shape;13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66700" y="945884"/>
            <a:ext cx="11658600" cy="5905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Half Image">
  <p:cSld name="Half Image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9"/>
          <p:cNvSpPr txBox="1"/>
          <p:nvPr>
            <p:ph type="title"/>
          </p:nvPr>
        </p:nvSpPr>
        <p:spPr>
          <a:xfrm>
            <a:off x="714485" y="1898186"/>
            <a:ext cx="4556763" cy="9991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88"/>
              <a:buFont typeface="Arial"/>
              <a:buNone/>
              <a:defRPr b="1" i="0" sz="298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6" name="Google Shape;16;p9"/>
          <p:cNvSpPr txBox="1"/>
          <p:nvPr>
            <p:ph idx="1" type="body"/>
          </p:nvPr>
        </p:nvSpPr>
        <p:spPr>
          <a:xfrm>
            <a:off x="701749" y="3104147"/>
            <a:ext cx="4569499" cy="29571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0365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90"/>
              <a:buFont typeface="Arial"/>
              <a:buChar char="•"/>
              <a:defRPr b="0" i="0" sz="2031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29819" lvl="1" marL="914400" marR="0" rtl="0" algn="l">
              <a:lnSpc>
                <a:spcPct val="10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594"/>
              <a:buFont typeface="Arial"/>
              <a:buChar char="—"/>
              <a:defRPr b="0" i="0" sz="1354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07657" lvl="2" marL="13716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05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07657" lvl="3" marL="18288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05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07657" lvl="4" marL="22860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05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07657" lvl="5" marL="27432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05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07657" lvl="6" marL="32004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05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07657" lvl="7" marL="36576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05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07657" lvl="8" marL="4114800" marR="0" rtl="0" algn="l">
              <a:lnSpc>
                <a:spcPct val="120000"/>
              </a:lnSpc>
              <a:spcBef>
                <a:spcPts val="1270"/>
              </a:spcBef>
              <a:spcAft>
                <a:spcPts val="127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05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7" name="Google Shape;17;p9"/>
          <p:cNvSpPr txBox="1"/>
          <p:nvPr>
            <p:ph idx="2" type="body"/>
          </p:nvPr>
        </p:nvSpPr>
        <p:spPr>
          <a:xfrm>
            <a:off x="2683256" y="1048758"/>
            <a:ext cx="606484" cy="642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90"/>
              <a:buFont typeface="Arial"/>
              <a:buNone/>
              <a:defRPr b="0" i="0" sz="2031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29819" lvl="1" marL="914400" marR="0" rtl="0" algn="l">
              <a:lnSpc>
                <a:spcPct val="10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594"/>
              <a:buFont typeface="Arial"/>
              <a:buChar char="—"/>
              <a:defRPr b="0" i="0" sz="1354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07657" lvl="2" marL="13716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05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07657" lvl="3" marL="18288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05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07657" lvl="4" marL="22860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05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07657" lvl="5" marL="27432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05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07657" lvl="6" marL="32004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05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07657" lvl="7" marL="36576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05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07657" lvl="8" marL="4114800" marR="0" rtl="0" algn="l">
              <a:lnSpc>
                <a:spcPct val="120000"/>
              </a:lnSpc>
              <a:spcBef>
                <a:spcPts val="1270"/>
              </a:spcBef>
              <a:spcAft>
                <a:spcPts val="127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05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8" name="Google Shape;18;p9"/>
          <p:cNvSpPr/>
          <p:nvPr/>
        </p:nvSpPr>
        <p:spPr>
          <a:xfrm>
            <a:off x="2166153" y="-3528"/>
            <a:ext cx="10038907" cy="663477"/>
          </a:xfrm>
          <a:custGeom>
            <a:rect b="b" l="l" r="r" t="t"/>
            <a:pathLst>
              <a:path extrusionOk="0" h="663477" w="10038907">
                <a:moveTo>
                  <a:pt x="2831" y="0"/>
                </a:moveTo>
                <a:lnTo>
                  <a:pt x="10038907" y="0"/>
                </a:lnTo>
                <a:lnTo>
                  <a:pt x="10038907" y="663477"/>
                </a:lnTo>
                <a:lnTo>
                  <a:pt x="0" y="663477"/>
                </a:lnTo>
                <a:lnTo>
                  <a:pt x="8055" y="653714"/>
                </a:lnTo>
                <a:cubicBezTo>
                  <a:pt x="70479" y="561315"/>
                  <a:pt x="106929" y="449926"/>
                  <a:pt x="106929" y="330023"/>
                </a:cubicBezTo>
                <a:cubicBezTo>
                  <a:pt x="106929" y="210121"/>
                  <a:pt x="70479" y="98731"/>
                  <a:pt x="8055" y="6332"/>
                </a:cubicBezTo>
                <a:lnTo>
                  <a:pt x="283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id="19" name="Google Shape;19;p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91441" y="-3528"/>
            <a:ext cx="1783272" cy="6601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Google Shape;20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6210847"/>
            <a:ext cx="12192000" cy="647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21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19386" y="6203575"/>
            <a:ext cx="583442" cy="654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Google Shape;22;p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37174" y="6421490"/>
            <a:ext cx="3578662" cy="286537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Google Shape;23;p9"/>
          <p:cNvSpPr/>
          <p:nvPr>
            <p:ph idx="3" type="pic"/>
          </p:nvPr>
        </p:nvSpPr>
        <p:spPr>
          <a:xfrm>
            <a:off x="5840028" y="667222"/>
            <a:ext cx="6351972" cy="55363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90"/>
              <a:buFont typeface="Arial"/>
              <a:buChar char="•"/>
              <a:defRPr b="0" i="0" sz="239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594"/>
              <a:buFont typeface="Arial"/>
              <a:buChar char="—"/>
              <a:defRPr b="0" i="0" sz="1594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245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245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245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245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245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245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20000"/>
              </a:lnSpc>
              <a:spcBef>
                <a:spcPts val="1270"/>
              </a:spcBef>
              <a:spcAft>
                <a:spcPts val="127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245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pic>
        <p:nvPicPr>
          <p:cNvPr id="24" name="Google Shape;24;p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824156" y="191060"/>
            <a:ext cx="1065464" cy="2743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Google Shape;25;p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770863" y="124692"/>
            <a:ext cx="5105400" cy="520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>
  <p:cSld name="Blank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10"/>
          <p:cNvSpPr txBox="1"/>
          <p:nvPr>
            <p:ph type="title"/>
          </p:nvPr>
        </p:nvSpPr>
        <p:spPr>
          <a:xfrm>
            <a:off x="701749" y="932656"/>
            <a:ext cx="10625667" cy="9991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b="1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28" name="Google Shape;28;p10"/>
          <p:cNvSpPr txBox="1"/>
          <p:nvPr>
            <p:ph idx="1" type="body"/>
          </p:nvPr>
        </p:nvSpPr>
        <p:spPr>
          <a:xfrm>
            <a:off x="701749" y="1895730"/>
            <a:ext cx="10652051" cy="41656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0365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90"/>
              <a:buFont typeface="Arial"/>
              <a:buChar char="•"/>
              <a:defRPr b="0" i="0" sz="2031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29819" lvl="1" marL="914400" marR="0" rtl="0" algn="l">
              <a:lnSpc>
                <a:spcPct val="10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594"/>
              <a:buFont typeface="Arial"/>
              <a:buChar char="—"/>
              <a:defRPr b="0" i="0" sz="1354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07657" lvl="2" marL="13716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05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07657" lvl="3" marL="18288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05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07657" lvl="4" marL="22860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05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07657" lvl="5" marL="27432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05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07657" lvl="6" marL="32004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05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07657" lvl="7" marL="36576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05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07657" lvl="8" marL="4114800" marR="0" rtl="0" algn="l">
              <a:lnSpc>
                <a:spcPct val="120000"/>
              </a:lnSpc>
              <a:spcBef>
                <a:spcPts val="1270"/>
              </a:spcBef>
              <a:spcAft>
                <a:spcPts val="127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05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9" name="Google Shape;29;p10"/>
          <p:cNvSpPr/>
          <p:nvPr/>
        </p:nvSpPr>
        <p:spPr>
          <a:xfrm>
            <a:off x="2166153" y="-3528"/>
            <a:ext cx="10038907" cy="663477"/>
          </a:xfrm>
          <a:custGeom>
            <a:rect b="b" l="l" r="r" t="t"/>
            <a:pathLst>
              <a:path extrusionOk="0" h="663477" w="10038907">
                <a:moveTo>
                  <a:pt x="2831" y="0"/>
                </a:moveTo>
                <a:lnTo>
                  <a:pt x="10038907" y="0"/>
                </a:lnTo>
                <a:lnTo>
                  <a:pt x="10038907" y="663477"/>
                </a:lnTo>
                <a:lnTo>
                  <a:pt x="0" y="663477"/>
                </a:lnTo>
                <a:lnTo>
                  <a:pt x="8055" y="653714"/>
                </a:lnTo>
                <a:cubicBezTo>
                  <a:pt x="70479" y="561315"/>
                  <a:pt x="106929" y="449926"/>
                  <a:pt x="106929" y="330023"/>
                </a:cubicBezTo>
                <a:cubicBezTo>
                  <a:pt x="106929" y="210121"/>
                  <a:pt x="70479" y="98731"/>
                  <a:pt x="8055" y="6332"/>
                </a:cubicBezTo>
                <a:lnTo>
                  <a:pt x="283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id="30" name="Google Shape;30;p1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91441" y="-3528"/>
            <a:ext cx="1783272" cy="660196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Google Shape;31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6210847"/>
            <a:ext cx="12192000" cy="647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Google Shape;32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19386" y="6203575"/>
            <a:ext cx="583442" cy="654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Google Shape;33;p1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37174" y="6421490"/>
            <a:ext cx="3578662" cy="286537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Google Shape;34;p1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824156" y="191060"/>
            <a:ext cx="1065464" cy="274301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oogle Shape;35;p1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770863" y="124692"/>
            <a:ext cx="5105400" cy="520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Learning Objectives 1" showMasterSp="0">
  <p:cSld name="Learning Objectives 1">
    <p:bg>
      <p:bgPr>
        <a:solidFill>
          <a:schemeClr val="lt1"/>
        </a:solidFill>
      </p:bgPr>
    </p:bg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Google Shape;37;p1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6096"/>
            <a:ext cx="12192000" cy="6845807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Google Shape;38;p11"/>
          <p:cNvSpPr txBox="1"/>
          <p:nvPr>
            <p:ph idx="1" type="body"/>
          </p:nvPr>
        </p:nvSpPr>
        <p:spPr>
          <a:xfrm>
            <a:off x="502039" y="2045768"/>
            <a:ext cx="9359440" cy="1147484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180000" lIns="180000" spcFirstLastPara="1" rIns="180000" wrap="square" tIns="1800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Arial"/>
              <a:buNone/>
              <a:defRPr b="1" i="0" sz="4000" u="none" cap="none" strike="noStrik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94"/>
              <a:buFont typeface="Arial"/>
              <a:buNone/>
              <a:defRPr b="0" i="0" sz="1594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07657" lvl="2" marL="13716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245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07657" lvl="3" marL="18288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245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07657" lvl="4" marL="22860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245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07657" lvl="5" marL="27432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245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07657" lvl="6" marL="32004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245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07657" lvl="7" marL="36576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245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07657" lvl="8" marL="4114800" marR="0" rtl="0" algn="l">
              <a:lnSpc>
                <a:spcPct val="120000"/>
              </a:lnSpc>
              <a:spcBef>
                <a:spcPts val="1270"/>
              </a:spcBef>
              <a:spcAft>
                <a:spcPts val="127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245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9" name="Google Shape;39;p11"/>
          <p:cNvSpPr txBox="1"/>
          <p:nvPr>
            <p:ph idx="2" type="body"/>
          </p:nvPr>
        </p:nvSpPr>
        <p:spPr>
          <a:xfrm>
            <a:off x="1290957" y="3202582"/>
            <a:ext cx="10614537" cy="18999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180000" lIns="180000" spcFirstLastPara="1" rIns="180000" wrap="square" tIns="1800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1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29819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94"/>
              <a:buFont typeface="Arial"/>
              <a:buChar char="—"/>
              <a:defRPr b="0" i="0" sz="1594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07657" lvl="2" marL="13716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245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07657" lvl="3" marL="18288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245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07657" lvl="4" marL="22860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245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07657" lvl="5" marL="27432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245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07657" lvl="6" marL="32004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245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07657" lvl="7" marL="36576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245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07657" lvl="8" marL="4114800" marR="0" rtl="0" algn="l">
              <a:lnSpc>
                <a:spcPct val="120000"/>
              </a:lnSpc>
              <a:spcBef>
                <a:spcPts val="1270"/>
              </a:spcBef>
              <a:spcAft>
                <a:spcPts val="127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245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pic>
        <p:nvPicPr>
          <p:cNvPr id="40" name="Google Shape;40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1441" y="1942"/>
            <a:ext cx="1783272" cy="658007"/>
          </a:xfrm>
          <a:prstGeom prst="rect">
            <a:avLst/>
          </a:prstGeom>
          <a:noFill/>
          <a:ln>
            <a:noFill/>
          </a:ln>
        </p:spPr>
      </p:pic>
      <p:sp>
        <p:nvSpPr>
          <p:cNvPr id="41" name="Google Shape;41;p11"/>
          <p:cNvSpPr/>
          <p:nvPr/>
        </p:nvSpPr>
        <p:spPr>
          <a:xfrm>
            <a:off x="2166153" y="-3528"/>
            <a:ext cx="10038907" cy="663477"/>
          </a:xfrm>
          <a:custGeom>
            <a:rect b="b" l="l" r="r" t="t"/>
            <a:pathLst>
              <a:path extrusionOk="0" h="663477" w="10038907">
                <a:moveTo>
                  <a:pt x="2831" y="0"/>
                </a:moveTo>
                <a:lnTo>
                  <a:pt x="10038907" y="0"/>
                </a:lnTo>
                <a:lnTo>
                  <a:pt x="10038907" y="663477"/>
                </a:lnTo>
                <a:lnTo>
                  <a:pt x="0" y="663477"/>
                </a:lnTo>
                <a:lnTo>
                  <a:pt x="8055" y="653714"/>
                </a:lnTo>
                <a:cubicBezTo>
                  <a:pt x="70479" y="561315"/>
                  <a:pt x="106929" y="449926"/>
                  <a:pt x="106929" y="330023"/>
                </a:cubicBezTo>
                <a:cubicBezTo>
                  <a:pt x="106929" y="210121"/>
                  <a:pt x="70479" y="98731"/>
                  <a:pt x="8055" y="6332"/>
                </a:cubicBezTo>
                <a:lnTo>
                  <a:pt x="283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id="42" name="Google Shape;42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6210847"/>
            <a:ext cx="12192000" cy="647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" name="Google Shape;43;p1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19386" y="6203575"/>
            <a:ext cx="583442" cy="654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Google Shape;44;p1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37174" y="6421490"/>
            <a:ext cx="3578662" cy="286537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Google Shape;45;p1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0824156" y="191060"/>
            <a:ext cx="1065464" cy="274301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Google Shape;46;p11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2770863" y="124692"/>
            <a:ext cx="5105400" cy="520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Learning Objectives 2">
  <p:cSld name="Learning Objectives 2">
    <p:bg>
      <p:bgPr>
        <a:solidFill>
          <a:schemeClr val="lt1"/>
        </a:solidFill>
      </p:bgPr>
    </p:bg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/>
          <p:nvPr>
            <p:ph idx="1" type="body"/>
          </p:nvPr>
        </p:nvSpPr>
        <p:spPr>
          <a:xfrm>
            <a:off x="502039" y="2045768"/>
            <a:ext cx="9359440" cy="1147484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180000" lIns="180000" spcFirstLastPara="1" rIns="180000" wrap="square" tIns="1800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Arial"/>
              <a:buNone/>
              <a:defRPr b="1" i="0" sz="4000" u="none" cap="none" strike="noStrik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94"/>
              <a:buFont typeface="Arial"/>
              <a:buNone/>
              <a:defRPr b="0" i="0" sz="1594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07657" lvl="2" marL="13716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245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07657" lvl="3" marL="18288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245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07657" lvl="4" marL="22860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245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07657" lvl="5" marL="27432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245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07657" lvl="6" marL="32004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245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07657" lvl="7" marL="36576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245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07657" lvl="8" marL="4114800" marR="0" rtl="0" algn="l">
              <a:lnSpc>
                <a:spcPct val="120000"/>
              </a:lnSpc>
              <a:spcBef>
                <a:spcPts val="1270"/>
              </a:spcBef>
              <a:spcAft>
                <a:spcPts val="127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245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9" name="Google Shape;49;p12"/>
          <p:cNvSpPr txBox="1"/>
          <p:nvPr>
            <p:ph idx="2" type="body"/>
          </p:nvPr>
        </p:nvSpPr>
        <p:spPr>
          <a:xfrm>
            <a:off x="1290957" y="3202582"/>
            <a:ext cx="10614537" cy="18999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180000" lIns="180000" spcFirstLastPara="1" rIns="180000" wrap="square" tIns="180000">
            <a:noAutofit/>
          </a:bodyPr>
          <a:lstStyle>
            <a:lvl1pPr indent="-3810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29819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94"/>
              <a:buFont typeface="Arial"/>
              <a:buChar char="—"/>
              <a:defRPr b="0" i="0" sz="1594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07657" lvl="2" marL="13716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245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07657" lvl="3" marL="18288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245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07657" lvl="4" marL="22860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245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07657" lvl="5" marL="27432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245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07657" lvl="6" marL="32004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245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07657" lvl="7" marL="36576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245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07657" lvl="8" marL="4114800" marR="0" rtl="0" algn="l">
              <a:lnSpc>
                <a:spcPct val="120000"/>
              </a:lnSpc>
              <a:spcBef>
                <a:spcPts val="1270"/>
              </a:spcBef>
              <a:spcAft>
                <a:spcPts val="127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245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0" name="Google Shape;50;p12"/>
          <p:cNvSpPr/>
          <p:nvPr/>
        </p:nvSpPr>
        <p:spPr>
          <a:xfrm>
            <a:off x="2166153" y="-3528"/>
            <a:ext cx="10038907" cy="663477"/>
          </a:xfrm>
          <a:custGeom>
            <a:rect b="b" l="l" r="r" t="t"/>
            <a:pathLst>
              <a:path extrusionOk="0" h="663477" w="10038907">
                <a:moveTo>
                  <a:pt x="2831" y="0"/>
                </a:moveTo>
                <a:lnTo>
                  <a:pt x="10038907" y="0"/>
                </a:lnTo>
                <a:lnTo>
                  <a:pt x="10038907" y="663477"/>
                </a:lnTo>
                <a:lnTo>
                  <a:pt x="0" y="663477"/>
                </a:lnTo>
                <a:lnTo>
                  <a:pt x="8055" y="653714"/>
                </a:lnTo>
                <a:cubicBezTo>
                  <a:pt x="70479" y="561315"/>
                  <a:pt x="106929" y="449926"/>
                  <a:pt x="106929" y="330023"/>
                </a:cubicBezTo>
                <a:cubicBezTo>
                  <a:pt x="106929" y="210121"/>
                  <a:pt x="70479" y="98731"/>
                  <a:pt x="8055" y="6332"/>
                </a:cubicBezTo>
                <a:lnTo>
                  <a:pt x="283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id="51" name="Google Shape;51;p1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91441" y="-3528"/>
            <a:ext cx="1783272" cy="660196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Google Shape;52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6210847"/>
            <a:ext cx="12192000" cy="647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3" name="Google Shape;53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19386" y="6203575"/>
            <a:ext cx="583442" cy="654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4" name="Google Shape;54;p1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37174" y="6421490"/>
            <a:ext cx="3578662" cy="286537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55;p1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824156" y="191060"/>
            <a:ext cx="1065464" cy="274301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12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770863" y="124692"/>
            <a:ext cx="5105400" cy="520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Hidden Slide">
  <p:cSld name="Hidden Slide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Google Shape;58;p1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0826344" y="931863"/>
            <a:ext cx="877976" cy="1028941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13"/>
          <p:cNvSpPr txBox="1"/>
          <p:nvPr>
            <p:ph type="title"/>
          </p:nvPr>
        </p:nvSpPr>
        <p:spPr>
          <a:xfrm>
            <a:off x="701749" y="932656"/>
            <a:ext cx="10625667" cy="9991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b="1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60" name="Google Shape;60;p13"/>
          <p:cNvSpPr txBox="1"/>
          <p:nvPr>
            <p:ph idx="1" type="body"/>
          </p:nvPr>
        </p:nvSpPr>
        <p:spPr>
          <a:xfrm>
            <a:off x="701749" y="1895730"/>
            <a:ext cx="10652051" cy="41656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0365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90"/>
              <a:buFont typeface="Arial"/>
              <a:buChar char="•"/>
              <a:defRPr b="0" i="0" sz="2031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29819" lvl="1" marL="914400" marR="0" rtl="0" algn="l">
              <a:lnSpc>
                <a:spcPct val="10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594"/>
              <a:buFont typeface="Arial"/>
              <a:buChar char="—"/>
              <a:defRPr b="0" i="0" sz="1354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07657" lvl="2" marL="13716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05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07657" lvl="3" marL="18288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05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07657" lvl="4" marL="22860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05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07657" lvl="5" marL="27432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05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07657" lvl="6" marL="32004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05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07657" lvl="7" marL="36576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05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07657" lvl="8" marL="4114800" marR="0" rtl="0" algn="l">
              <a:lnSpc>
                <a:spcPct val="120000"/>
              </a:lnSpc>
              <a:spcBef>
                <a:spcPts val="1270"/>
              </a:spcBef>
              <a:spcAft>
                <a:spcPts val="127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05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1" name="Google Shape;61;p13"/>
          <p:cNvSpPr/>
          <p:nvPr/>
        </p:nvSpPr>
        <p:spPr>
          <a:xfrm>
            <a:off x="2166153" y="-3528"/>
            <a:ext cx="10038907" cy="663477"/>
          </a:xfrm>
          <a:custGeom>
            <a:rect b="b" l="l" r="r" t="t"/>
            <a:pathLst>
              <a:path extrusionOk="0" h="663477" w="10038907">
                <a:moveTo>
                  <a:pt x="2831" y="0"/>
                </a:moveTo>
                <a:lnTo>
                  <a:pt x="10038907" y="0"/>
                </a:lnTo>
                <a:lnTo>
                  <a:pt x="10038907" y="663477"/>
                </a:lnTo>
                <a:lnTo>
                  <a:pt x="0" y="663477"/>
                </a:lnTo>
                <a:lnTo>
                  <a:pt x="8055" y="653714"/>
                </a:lnTo>
                <a:cubicBezTo>
                  <a:pt x="70479" y="561315"/>
                  <a:pt x="106929" y="449926"/>
                  <a:pt x="106929" y="330023"/>
                </a:cubicBezTo>
                <a:cubicBezTo>
                  <a:pt x="106929" y="210121"/>
                  <a:pt x="70479" y="98731"/>
                  <a:pt x="8055" y="6332"/>
                </a:cubicBezTo>
                <a:lnTo>
                  <a:pt x="283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id="62" name="Google Shape;62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1441" y="-3528"/>
            <a:ext cx="1783272" cy="660196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6210847"/>
            <a:ext cx="12192000" cy="647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19386" y="6203575"/>
            <a:ext cx="583442" cy="654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1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37174" y="6421490"/>
            <a:ext cx="3578662" cy="286537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0824156" y="191060"/>
            <a:ext cx="1065464" cy="274301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3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2770863" y="124692"/>
            <a:ext cx="5105400" cy="520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PSHE_Blank">
  <p:cSld name="PSHE_Blank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Google Shape;69;p1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31857" y="-30815"/>
            <a:ext cx="1939548" cy="718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369787" y="6203575"/>
            <a:ext cx="583442" cy="654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03338" y="6421491"/>
            <a:ext cx="3395766" cy="286537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14"/>
          <p:cNvSpPr txBox="1"/>
          <p:nvPr>
            <p:ph type="title"/>
          </p:nvPr>
        </p:nvSpPr>
        <p:spPr>
          <a:xfrm>
            <a:off x="714485" y="932656"/>
            <a:ext cx="10625667" cy="9991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b="1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3" name="Google Shape;73;p14"/>
          <p:cNvSpPr txBox="1"/>
          <p:nvPr>
            <p:ph idx="1" type="body"/>
          </p:nvPr>
        </p:nvSpPr>
        <p:spPr>
          <a:xfrm>
            <a:off x="701749" y="1895730"/>
            <a:ext cx="10652051" cy="41656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0365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90"/>
              <a:buFont typeface="Arial"/>
              <a:buChar char="•"/>
              <a:defRPr b="0" i="0" sz="2031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29819" lvl="1" marL="914400" marR="0" rtl="0" algn="l">
              <a:lnSpc>
                <a:spcPct val="10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594"/>
              <a:buFont typeface="Arial"/>
              <a:buChar char="—"/>
              <a:defRPr b="0" i="0" sz="1354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07657" lvl="2" marL="13716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05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07657" lvl="3" marL="18288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05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07657" lvl="4" marL="22860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05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07657" lvl="5" marL="27432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05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07657" lvl="6" marL="32004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05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07657" lvl="7" marL="3657600" marR="0" rtl="0" algn="l">
              <a:lnSpc>
                <a:spcPct val="12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05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07657" lvl="8" marL="4114800" marR="0" rtl="0" algn="l">
              <a:lnSpc>
                <a:spcPct val="120000"/>
              </a:lnSpc>
              <a:spcBef>
                <a:spcPts val="1270"/>
              </a:spcBef>
              <a:spcAft>
                <a:spcPts val="1270"/>
              </a:spcAft>
              <a:buClr>
                <a:schemeClr val="dk1"/>
              </a:buClr>
              <a:buSzPts val="1245"/>
              <a:buFont typeface="Arial"/>
              <a:buChar char="—"/>
              <a:defRPr b="0" i="0" sz="1058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pic>
        <p:nvPicPr>
          <p:cNvPr id="74" name="Google Shape;74;p14"/>
          <p:cNvPicPr preferRelativeResize="0"/>
          <p:nvPr/>
        </p:nvPicPr>
        <p:blipFill rotWithShape="1">
          <a:blip r:embed="rId5">
            <a:alphaModFix/>
          </a:blip>
          <a:srcRect b="0" l="0" r="10904" t="0"/>
          <a:stretch/>
        </p:blipFill>
        <p:spPr>
          <a:xfrm>
            <a:off x="1290957" y="-28222"/>
            <a:ext cx="10901043" cy="661370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1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0" y="6202356"/>
            <a:ext cx="12192000" cy="655644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748940" y="6421491"/>
            <a:ext cx="3395766" cy="286537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1184755" y="6272442"/>
            <a:ext cx="869227" cy="515472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14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2730772" y="68734"/>
            <a:ext cx="5450296" cy="5121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orient="horz" pos="4337">
          <p15:clr>
            <a:srgbClr val="F26B43"/>
          </p15:clr>
        </p15:guide>
        <p15:guide id="2" pos="7710">
          <p15:clr>
            <a:srgbClr val="F26B43"/>
          </p15:clr>
        </p15:guide>
        <p15:guide id="3" pos="384">
          <p15:clr>
            <a:srgbClr val="F26B43"/>
          </p15:clr>
        </p15:guide>
        <p15:guide id="4" pos="15058">
          <p15:clr>
            <a:srgbClr val="F26B43"/>
          </p15:clr>
        </p15:guide>
        <p15:guide id="5" orient="horz" pos="391">
          <p15:clr>
            <a:srgbClr val="F26B43"/>
          </p15:clr>
        </p15:guide>
        <p15:guide id="6" orient="horz" pos="8283">
          <p15:clr>
            <a:srgbClr val="F26B43"/>
          </p15:clr>
        </p15:guide>
        <p15:guide id="7" orient="horz" pos="1094">
          <p15:clr>
            <a:srgbClr val="F26B43"/>
          </p15:clr>
        </p15:guide>
        <p15:guide id="8" orient="horz" pos="1820">
          <p15:clr>
            <a:srgbClr val="F26B43"/>
          </p15:clr>
        </p15:guide>
        <p15:guide id="9" pos="634">
          <p15:clr>
            <a:srgbClr val="F26B43"/>
          </p15:clr>
        </p15:guide>
        <p15:guide id="10" pos="14786">
          <p15:clr>
            <a:srgbClr val="F26B43"/>
          </p15:clr>
        </p15:guide>
        <p15:guide id="11" orient="horz" pos="755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9.jpg"/><Relationship Id="rId4" Type="http://schemas.openxmlformats.org/officeDocument/2006/relationships/image" Target="../media/image1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7.png"/><Relationship Id="rId4" Type="http://schemas.openxmlformats.org/officeDocument/2006/relationships/image" Target="../media/image18.jpg"/><Relationship Id="rId5" Type="http://schemas.openxmlformats.org/officeDocument/2006/relationships/image" Target="../media/image20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"/>
          <p:cNvSpPr txBox="1"/>
          <p:nvPr>
            <p:ph type="title"/>
          </p:nvPr>
        </p:nvSpPr>
        <p:spPr>
          <a:xfrm>
            <a:off x="714485" y="2429830"/>
            <a:ext cx="4556763" cy="9991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r>
              <a:rPr lang="en-GB"/>
              <a:t>What food groups </a:t>
            </a:r>
            <a:br>
              <a:rPr lang="en-GB"/>
            </a:br>
            <a:r>
              <a:rPr lang="en-GB"/>
              <a:t>can you name?</a:t>
            </a:r>
            <a:endParaRPr/>
          </a:p>
        </p:txBody>
      </p:sp>
      <p:sp>
        <p:nvSpPr>
          <p:cNvPr id="89" name="Google Shape;89;p2"/>
          <p:cNvSpPr txBox="1"/>
          <p:nvPr>
            <p:ph idx="1" type="body"/>
          </p:nvPr>
        </p:nvSpPr>
        <p:spPr>
          <a:xfrm>
            <a:off x="701749" y="3635791"/>
            <a:ext cx="4569499" cy="13834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33064" lvl="0" marL="23306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Char char="•"/>
            </a:pPr>
            <a:r>
              <a:rPr lang="en-GB"/>
              <a:t>What does each food </a:t>
            </a:r>
            <a:br>
              <a:rPr lang="en-GB"/>
            </a:br>
            <a:r>
              <a:rPr lang="en-GB"/>
              <a:t>group give you?</a:t>
            </a:r>
            <a:endParaRPr/>
          </a:p>
        </p:txBody>
      </p:sp>
      <p:pic>
        <p:nvPicPr>
          <p:cNvPr id="90" name="Google Shape;90;p2"/>
          <p:cNvPicPr preferRelativeResize="0"/>
          <p:nvPr>
            <p:ph idx="3" type="pic"/>
          </p:nvPr>
        </p:nvPicPr>
        <p:blipFill rotWithShape="1">
          <a:blip r:embed="rId3">
            <a:alphaModFix/>
          </a:blip>
          <a:srcRect b="29" l="0" r="0" t="30"/>
          <a:stretch/>
        </p:blipFill>
        <p:spPr>
          <a:xfrm>
            <a:off x="5323563" y="660823"/>
            <a:ext cx="6351972" cy="5536354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2"/>
          <p:cNvPicPr preferRelativeResize="0"/>
          <p:nvPr>
            <p:ph idx="2" type="body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682875" y="1464591"/>
            <a:ext cx="606425" cy="606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"/>
          <p:cNvSpPr txBox="1"/>
          <p:nvPr>
            <p:ph type="title"/>
          </p:nvPr>
        </p:nvSpPr>
        <p:spPr>
          <a:xfrm>
            <a:off x="714485" y="1898186"/>
            <a:ext cx="4556763" cy="9991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r>
              <a:rPr lang="en-GB"/>
              <a:t>Watch the ‘Nutrition around the world’ film.</a:t>
            </a:r>
            <a:endParaRPr/>
          </a:p>
        </p:txBody>
      </p:sp>
      <p:sp>
        <p:nvSpPr>
          <p:cNvPr id="98" name="Google Shape;98;p3"/>
          <p:cNvSpPr txBox="1"/>
          <p:nvPr>
            <p:ph idx="1" type="body"/>
          </p:nvPr>
        </p:nvSpPr>
        <p:spPr>
          <a:xfrm>
            <a:off x="701749" y="3104147"/>
            <a:ext cx="4569499" cy="29571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31"/>
              <a:buNone/>
            </a:pPr>
            <a:r>
              <a:rPr lang="en-GB" sz="2031"/>
              <a:t>Consider:</a:t>
            </a:r>
            <a:endParaRPr/>
          </a:p>
          <a:p>
            <a:pPr indent="-233064" lvl="0" marL="233064" rtl="0" algn="l">
              <a:lnSpc>
                <a:spcPct val="9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2031"/>
              <a:buChar char="•"/>
            </a:pPr>
            <a:r>
              <a:rPr lang="en-GB" sz="2031"/>
              <a:t>What different examples of foods </a:t>
            </a:r>
            <a:br>
              <a:rPr lang="en-GB" sz="2031"/>
            </a:br>
            <a:r>
              <a:rPr lang="en-GB" sz="2031"/>
              <a:t>do the people in the film mention?</a:t>
            </a:r>
            <a:endParaRPr/>
          </a:p>
          <a:p>
            <a:pPr indent="-233064" lvl="0" marL="233064" rtl="0" algn="l">
              <a:lnSpc>
                <a:spcPct val="9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2031"/>
              <a:buChar char="•"/>
            </a:pPr>
            <a:r>
              <a:rPr lang="en-GB" sz="2031"/>
              <a:t>What things do team staff have to think about when preparing food for footballers from different countries? </a:t>
            </a:r>
            <a:endParaRPr/>
          </a:p>
          <a:p>
            <a:pPr indent="-233064" lvl="0" marL="233064" rtl="0" algn="l">
              <a:lnSpc>
                <a:spcPct val="9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2031"/>
              <a:buChar char="•"/>
            </a:pPr>
            <a:r>
              <a:rPr lang="en-GB" sz="2031"/>
              <a:t>What types of food are important </a:t>
            </a:r>
            <a:br>
              <a:rPr lang="en-GB" sz="2031"/>
            </a:br>
            <a:r>
              <a:rPr lang="en-GB" sz="2031"/>
              <a:t>for footballers to perform well?</a:t>
            </a:r>
            <a:endParaRPr/>
          </a:p>
          <a:p>
            <a:pPr indent="-104095" lvl="0" marL="233064" rtl="0" algn="l">
              <a:lnSpc>
                <a:spcPct val="9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2031"/>
              <a:buNone/>
            </a:pPr>
            <a:r>
              <a:t/>
            </a:r>
            <a:endParaRPr sz="2031"/>
          </a:p>
        </p:txBody>
      </p:sp>
      <p:pic>
        <p:nvPicPr>
          <p:cNvPr id="99" name="Google Shape;99;p3"/>
          <p:cNvPicPr preferRelativeResize="0"/>
          <p:nvPr>
            <p:ph idx="2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82875" y="1066800"/>
            <a:ext cx="606425" cy="606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3"/>
          <p:cNvPicPr preferRelativeResize="0"/>
          <p:nvPr>
            <p:ph idx="3" type="pic"/>
          </p:nvPr>
        </p:nvPicPr>
        <p:blipFill rotWithShape="1">
          <a:blip r:embed="rId4">
            <a:alphaModFix/>
          </a:blip>
          <a:srcRect b="29" l="0" r="0" t="30"/>
          <a:stretch/>
        </p:blipFill>
        <p:spPr>
          <a:xfrm>
            <a:off x="5840028" y="667222"/>
            <a:ext cx="6351972" cy="55363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3"/>
          <p:cNvPicPr preferRelativeResize="0"/>
          <p:nvPr/>
        </p:nvPicPr>
        <p:blipFill rotWithShape="1">
          <a:blip r:embed="rId5">
            <a:alphaModFix/>
          </a:blip>
          <a:srcRect b="0" l="2427" r="0" t="0"/>
          <a:stretch/>
        </p:blipFill>
        <p:spPr>
          <a:xfrm>
            <a:off x="5851902" y="666299"/>
            <a:ext cx="6340097" cy="55707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4"/>
          <p:cNvSpPr txBox="1"/>
          <p:nvPr>
            <p:ph type="title"/>
          </p:nvPr>
        </p:nvSpPr>
        <p:spPr>
          <a:xfrm>
            <a:off x="701749" y="932656"/>
            <a:ext cx="10625667" cy="99917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r>
              <a:rPr lang="en-GB" sz="4000"/>
              <a:t>My full-time Meal</a:t>
            </a:r>
            <a:endParaRPr sz="4000"/>
          </a:p>
        </p:txBody>
      </p:sp>
      <p:sp>
        <p:nvSpPr>
          <p:cNvPr id="108" name="Google Shape;108;p4"/>
          <p:cNvSpPr txBox="1"/>
          <p:nvPr>
            <p:ph idx="1" type="body"/>
          </p:nvPr>
        </p:nvSpPr>
        <p:spPr>
          <a:xfrm>
            <a:off x="701749" y="1895730"/>
            <a:ext cx="10652051" cy="41656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33064" lvl="0" marL="23306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GB" sz="2200"/>
              <a:t>Select a player from the Premier League or the FA Women’s Super League, from anywhere in the world.</a:t>
            </a:r>
            <a:endParaRPr/>
          </a:p>
          <a:p>
            <a:pPr indent="-233064" lvl="0" marL="233064" rtl="0" algn="l">
              <a:lnSpc>
                <a:spcPct val="10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GB" sz="2200"/>
              <a:t>Design a meal for him or her, making sure that you plan in the types of food they may have eaten in their home country. Use the </a:t>
            </a:r>
            <a:r>
              <a:rPr b="1" lang="en-GB" sz="2200"/>
              <a:t>Fact Cards</a:t>
            </a:r>
            <a:r>
              <a:rPr lang="en-GB" sz="2200"/>
              <a:t> to help you.</a:t>
            </a:r>
            <a:endParaRPr sz="2200"/>
          </a:p>
          <a:p>
            <a:pPr indent="-233064" lvl="0" marL="233064" rtl="0" algn="l">
              <a:lnSpc>
                <a:spcPct val="10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GB" sz="2200"/>
              <a:t>Consider any </a:t>
            </a:r>
            <a:r>
              <a:rPr b="1" lang="en-GB" sz="2200"/>
              <a:t>dietary requirements</a:t>
            </a:r>
            <a:r>
              <a:rPr lang="en-GB" sz="2200"/>
              <a:t> they may have, and make sure that you have planned a </a:t>
            </a:r>
            <a:r>
              <a:rPr b="1" lang="en-GB" sz="2200"/>
              <a:t>balanced meal</a:t>
            </a:r>
            <a:r>
              <a:rPr lang="en-GB" sz="2200"/>
              <a:t>, with plenty of fruit and vegetables, protein and carbohydrates.</a:t>
            </a:r>
            <a:endParaRPr/>
          </a:p>
          <a:p>
            <a:pPr indent="-233064" lvl="0" marL="233064" rtl="0" algn="l">
              <a:lnSpc>
                <a:spcPct val="10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GB" sz="2200"/>
              <a:t>Plan your meal using </a:t>
            </a:r>
            <a:r>
              <a:rPr b="1" lang="en-GB" sz="2200"/>
              <a:t>My full-time plate activity sheet.</a:t>
            </a:r>
            <a:endParaRPr/>
          </a:p>
          <a:p>
            <a:pPr indent="-233064" lvl="0" marL="233064" rtl="0" algn="l">
              <a:lnSpc>
                <a:spcPct val="100000"/>
              </a:lnSpc>
              <a:spcBef>
                <a:spcPts val="127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GB" sz="2200"/>
              <a:t>You can use the Eatwell Guide to help you and your own research.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Google Shape;114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61730" y="857786"/>
            <a:ext cx="7268539" cy="5142427"/>
          </a:xfrm>
          <a:prstGeom prst="rect">
            <a:avLst/>
          </a:prstGeom>
          <a:solidFill>
            <a:schemeClr val="lt1"/>
          </a:solidFill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PSHE">
  <a:themeElements>
    <a:clrScheme name="Premier League">
      <a:dk1>
        <a:srgbClr val="37003C"/>
      </a:dk1>
      <a:lt1>
        <a:srgbClr val="FFFFFF"/>
      </a:lt1>
      <a:dk2>
        <a:srgbClr val="05F0FF"/>
      </a:dk2>
      <a:lt2>
        <a:srgbClr val="EBEBE4"/>
      </a:lt2>
      <a:accent1>
        <a:srgbClr val="37003C"/>
      </a:accent1>
      <a:accent2>
        <a:srgbClr val="05F0FF"/>
      </a:accent2>
      <a:accent3>
        <a:srgbClr val="FF005A"/>
      </a:accent3>
      <a:accent4>
        <a:srgbClr val="EBFF00"/>
      </a:accent4>
      <a:accent5>
        <a:srgbClr val="00FF87"/>
      </a:accent5>
      <a:accent6>
        <a:srgbClr val="871D48"/>
      </a:accent6>
      <a:hlink>
        <a:srgbClr val="37003C"/>
      </a:hlink>
      <a:folHlink>
        <a:srgbClr val="37003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2017-09-06T12:17:16Z</dcterms:created>
  <dc:creator>Sarah de Souza-Ingle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0x01010093B54F4E1E236843BC48977808A54A7A</vt:lpwstr>
  </property>
  <property fmtid="{D5CDD505-2E9C-101B-9397-08002B2CF9AE}" pid="3" name="_dlc_DocIdItemGuid">
    <vt:lpwstr>886f9d41-3f22-4ee9-b225-79fb4de0c86f</vt:lpwstr>
  </property>
</Properties>
</file>