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21"/>
  </p:normalViewPr>
  <p:slideViewPr>
    <p:cSldViewPr snapToGrid="0">
      <p:cViewPr varScale="1">
        <p:scale>
          <a:sx n="145" d="100"/>
          <a:sy n="145" d="100"/>
        </p:scale>
        <p:origin x="680" y="1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727226f355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727226f355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727226f355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727226f355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727226f355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727226f355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727226f355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727226f355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727226f355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727226f355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727226f355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727226f355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727226f355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727226f355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727226f355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727226f355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727226f355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727226f355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s.org/content/acs/en/education/resources/k-8/inquiryinaction/fifth-grade/particles-solid-liquid-gas-diving.html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E3LCPfP8N8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 l="-23567" t="-16676" r="-19699" b="-26590"/>
          <a:stretch/>
        </p:blipFill>
        <p:spPr>
          <a:xfrm>
            <a:off x="-475350" y="414625"/>
            <a:ext cx="9944325" cy="3944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ctrTitle"/>
          </p:nvPr>
        </p:nvSpPr>
        <p:spPr>
          <a:xfrm>
            <a:off x="311700" y="376375"/>
            <a:ext cx="8455800" cy="312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FF"/>
                </a:solidFill>
              </a:rPr>
              <a:t>Everything on Earth is made up of tiny particles, too small to be seen.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FF"/>
                </a:solidFill>
              </a:rPr>
              <a:t>All matter on Earth is in the form of Solid, Liquid or Gas.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>
            <a:spLocks noGrp="1"/>
          </p:cNvSpPr>
          <p:nvPr>
            <p:ph type="ctrTitle"/>
          </p:nvPr>
        </p:nvSpPr>
        <p:spPr>
          <a:xfrm>
            <a:off x="311700" y="744575"/>
            <a:ext cx="8520600" cy="1079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Solid</a:t>
            </a:r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subTitle" idx="1"/>
          </p:nvPr>
        </p:nvSpPr>
        <p:spPr>
          <a:xfrm>
            <a:off x="311700" y="1904075"/>
            <a:ext cx="8520600" cy="239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00000"/>
                </a:solidFill>
              </a:rPr>
              <a:t>The particles are very close to each other and vibrate in position but they don’t move past one another.</a:t>
            </a:r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>
            <a:spLocks noGrp="1"/>
          </p:cNvSpPr>
          <p:nvPr>
            <p:ph type="ctrTitle"/>
          </p:nvPr>
        </p:nvSpPr>
        <p:spPr>
          <a:xfrm>
            <a:off x="311700" y="744575"/>
            <a:ext cx="8520600" cy="1181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Liquid</a:t>
            </a:r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subTitle" idx="1"/>
          </p:nvPr>
        </p:nvSpPr>
        <p:spPr>
          <a:xfrm>
            <a:off x="311700" y="2059050"/>
            <a:ext cx="8520600" cy="156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00000"/>
                </a:solidFill>
              </a:rPr>
              <a:t>The particles are close together and but are always moving. They can slide past one another.</a:t>
            </a:r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8"/>
          <p:cNvSpPr txBox="1">
            <a:spLocks noGrp="1"/>
          </p:cNvSpPr>
          <p:nvPr>
            <p:ph type="ctrTitle"/>
          </p:nvPr>
        </p:nvSpPr>
        <p:spPr>
          <a:xfrm>
            <a:off x="311700" y="744575"/>
            <a:ext cx="8520600" cy="1181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Gas</a:t>
            </a:r>
            <a:endParaRPr/>
          </a:p>
        </p:txBody>
      </p:sp>
      <p:sp>
        <p:nvSpPr>
          <p:cNvPr id="82" name="Google Shape;82;p18"/>
          <p:cNvSpPr txBox="1">
            <a:spLocks noGrp="1"/>
          </p:cNvSpPr>
          <p:nvPr>
            <p:ph type="subTitle" idx="1"/>
          </p:nvPr>
        </p:nvSpPr>
        <p:spPr>
          <a:xfrm>
            <a:off x="311700" y="1926275"/>
            <a:ext cx="8520600" cy="17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00000"/>
                </a:solidFill>
              </a:rPr>
              <a:t>The particles are very far apart and are constantly moving. They don’t interact with each other but just hit and bounce off one another when they collide.</a:t>
            </a:r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9"/>
          <p:cNvSpPr txBox="1">
            <a:spLocks noGrp="1"/>
          </p:cNvSpPr>
          <p:nvPr>
            <p:ph type="ctrTitle"/>
          </p:nvPr>
        </p:nvSpPr>
        <p:spPr>
          <a:xfrm>
            <a:off x="311700" y="243550"/>
            <a:ext cx="8520600" cy="154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Watch the animation to show you.</a:t>
            </a:r>
            <a:endParaRPr/>
          </a:p>
        </p:txBody>
      </p:sp>
      <p:sp>
        <p:nvSpPr>
          <p:cNvPr id="88" name="Google Shape;88;p19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u="sng">
                <a:solidFill>
                  <a:schemeClr val="hlink"/>
                </a:solidFill>
                <a:hlinkClick r:id="rId3"/>
              </a:rPr>
              <a:t>https://www.acs.org/content/acs/en/education/resources/k-8/inquiryinaction/fifth-grade/particles-solid-liquid-gas-diving.html</a:t>
            </a:r>
            <a:endParaRPr sz="12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Let’s find out a bit more about states of matter.</a:t>
            </a:r>
            <a:endParaRPr/>
          </a:p>
        </p:txBody>
      </p:sp>
      <p:sp>
        <p:nvSpPr>
          <p:cNvPr id="94" name="Google Shape;94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Watch the YouTube video up to 1 minute 58 seconds. Don’t continue to watch when they begin to talk about changes of matter.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3"/>
              </a:rPr>
              <a:t>https://www.youtube.com/watch?v=DE3LCPfP8N8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95" name="Google Shape;95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40100" y="2463575"/>
            <a:ext cx="4403900" cy="2444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6306" y="683550"/>
            <a:ext cx="8685995" cy="3340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64350" y="212000"/>
            <a:ext cx="5472950" cy="4719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184</Words>
  <Application>Microsoft Macintosh PowerPoint</Application>
  <PresentationFormat>On-screen Show (16:9)</PresentationFormat>
  <Paragraphs>13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Arial</vt:lpstr>
      <vt:lpstr>Simple Light</vt:lpstr>
      <vt:lpstr>PowerPoint Presentation</vt:lpstr>
      <vt:lpstr>Everything on Earth is made up of tiny particles, too small to be seen.</vt:lpstr>
      <vt:lpstr>All matter on Earth is in the form of Solid, Liquid or Gas.</vt:lpstr>
      <vt:lpstr>Solid</vt:lpstr>
      <vt:lpstr>Liquid</vt:lpstr>
      <vt:lpstr>Gas</vt:lpstr>
      <vt:lpstr>Watch the animation to show you.</vt:lpstr>
      <vt:lpstr>Let’s find out a bit more about states of matter.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Microsoft Office User</cp:lastModifiedBy>
  <cp:revision>1</cp:revision>
  <dcterms:modified xsi:type="dcterms:W3CDTF">2020-04-16T16:26:46Z</dcterms:modified>
</cp:coreProperties>
</file>