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0" autoAdjust="0"/>
    <p:restoredTop sz="83661"/>
  </p:normalViewPr>
  <p:slideViewPr>
    <p:cSldViewPr snapToGrid="0">
      <p:cViewPr varScale="1">
        <p:scale>
          <a:sx n="79" d="100"/>
          <a:sy n="79" d="100"/>
        </p:scale>
        <p:origin x="134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6C6376-8D33-A549-918C-5F14D45C8920}" type="datetimeFigureOut">
              <a:rPr lang="en-US" smtClean="0"/>
              <a:t>6/14/20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59B4E-8940-7145-8D06-4E0FE59F1E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13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WljjU2qF1k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https://www.youtube.com/watch?v=rWljjU2qF1k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59B4E-8940-7145-8D06-4E0FE59F1E8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51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59B4E-8940-7145-8D06-4E0FE59F1E8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256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59B4E-8940-7145-8D06-4E0FE59F1E8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346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59B4E-8940-7145-8D06-4E0FE59F1E8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700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DDEB8-9A42-47B4-9A68-C77FC78070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A52DF3-6157-4A7E-AE39-DA69BCD9F3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D2218C-0EF0-4A0A-834B-3C61999D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4CE79-D5E3-4FC5-88F8-0524A9639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A3261-5505-4DB3-9437-92A968B91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08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78766-4C72-47C4-826B-6FFADA38F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3780B-966A-48BE-ABC2-66BC824DB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B0538-C0B4-4DDC-B8E7-F7064B8A3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F666B1-50DA-409C-B9C3-D801F1823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ED3DD-444E-4A2D-913E-B75D68262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02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F65CB-CFEE-402A-ABDD-A6A99E81C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86B24-945F-40D0-8636-5D9E325FB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BCCF8-2069-4E4B-BF71-B50F9B530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F2AEE6-0CF4-4ABD-B460-013D405CB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8EA28D-E910-4329-A184-354CC63F7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916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008CB-0B39-4F93-9F9C-86BDA8BC1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3F9E5-7D98-444D-AEEB-99D286FB95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43F019-9EF6-4B4A-8E42-0E12A9AFEE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7EAE3A-ACDE-4A6F-8B33-9F1FEFD7C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1792F2-12F9-48F5-A748-2B96AD5A2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18597F-B6F6-415C-AC63-E137EC9D9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499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9A824-2EE2-42CC-9E49-9DB3226FF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B1C439-8D49-418F-A8F2-14FC963431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E5B2A2-2B79-4DDD-A3FB-1DDDB9F169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B4B06D-7825-47B5-B470-4894B07DC7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132D3C-B06F-4E22-987A-42026D29B3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90325B-D8BC-41A5-942A-95E448228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C013FE-41CA-41B3-8768-1170AAF31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ABA7F0-79F6-4DF9-B1EE-25A569F8B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10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3094A-2B9C-4FEA-8167-D815EAE52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753728-D52C-4E1F-84B1-07D06229D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E90F3A-0C0F-4E71-9E0E-6F7F4F6C6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27C785-50BF-4B0E-9ED1-3689B356D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32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5D8274-DA36-4A87-9DA8-CBCCAB5FD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8484F6-8EDD-40DD-BADA-F3DDCD9C4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4E7287-ED70-483D-B31D-B5AA10ABE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861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37AC0-159A-425C-9A58-73D868E47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1B6D9E-5053-4140-8791-80360F2F1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01271D-E10B-4242-9AE4-31E9EBC401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B20A16-CB6C-425E-A4CA-A54099701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0133E-E67A-4A4F-9263-058255B6A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828FE3-0887-4F8C-A0C2-F7BFC39CF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466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9622B-FB48-4D05-BEFE-007F4D7A7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593A7F-C85F-47CC-BDFA-FFEAE9A620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045A0-A00C-4404-87F5-4A5C8E0FE9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5D323B-A286-4171-8ACF-ADFF7ACFF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B0DB64-3D65-425B-9D16-EB40D04BC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340F7C-73D6-49C9-8864-C92464DC8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233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DC75F-F21F-4B91-9E4B-446A07BA5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D9C3F3-D33B-4AD2-A9C5-6DE2FDEA71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20F14-EC0E-444A-B397-A6BE75EE2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6E2576-E252-4283-8EEA-F14C8EB6E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94438-42B8-4F3C-8636-78C3A82B7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0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957FE7-FD6C-4044-921D-5D792F71B9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D4BBC9-F8F8-483A-A73E-0DEE4D9504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5A6ADA-3623-4C9F-AABB-6C0528724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D8406-AA4F-4115-A592-BE78C3FCE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371414-E52D-4F8D-BF18-FBEF4F4FB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151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DAB961-9B0E-4A92-BF53-41B855F4A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F1C601-378E-4234-8942-1B87FD8D0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A9FFC4-C6A1-4044-900F-1111FEEEE7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DE882-3766-4D92-9395-21E06FE4E6E1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63A9EF-BB03-4583-A7FF-A6A08DEA2E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D387B-F1F6-4815-A1E0-E02A7D7846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7DE00-B844-4DE5-818C-7FABD7501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327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WljjU2qF1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A00B13C-FED4-BB4A-BA1F-D6A6F3806C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 flipH="1">
            <a:off x="-1" y="10"/>
            <a:ext cx="12192000" cy="6857990"/>
          </a:xfrm>
          <a:prstGeom prst="rect">
            <a:avLst/>
          </a:prstGeom>
        </p:spPr>
      </p:pic>
      <p:sp>
        <p:nvSpPr>
          <p:cNvPr id="12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BE44C7B-A5CD-4F69-B0AC-19EEA23D2C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448" y="1913950"/>
            <a:ext cx="4204137" cy="134275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/>
              <a:t>Australian Bush Fires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1928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>
            <a:extLst>
              <a:ext uri="{FF2B5EF4-FFF2-40B4-BE49-F238E27FC236}">
                <a16:creationId xmlns:a16="http://schemas.microsoft.com/office/drawing/2014/main" id="{9EE6EFC6-DC36-4158-AE34-150B67DF0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630" y="592791"/>
            <a:ext cx="2448393" cy="5672418"/>
          </a:xfrm>
        </p:spPr>
        <p:txBody>
          <a:bodyPr>
            <a:normAutofit/>
          </a:bodyPr>
          <a:lstStyle/>
          <a:p>
            <a:r>
              <a:rPr lang="en-US" dirty="0">
                <a:latin typeface="Gill Sans MT" panose="020B0502020104020203" pitchFamily="34" charset="77"/>
              </a:rPr>
              <a:t>Currently, these are all the wildfires which have been reported in 2020.</a:t>
            </a:r>
          </a:p>
          <a:p>
            <a:endParaRPr lang="en-US" dirty="0">
              <a:latin typeface="Gill Sans MT" panose="020B0502020104020203" pitchFamily="34" charset="77"/>
            </a:endParaRPr>
          </a:p>
          <a:p>
            <a:r>
              <a:rPr lang="en-US" dirty="0">
                <a:latin typeface="Gill Sans MT" panose="020B0502020104020203" pitchFamily="34" charset="77"/>
              </a:rPr>
              <a:t>The main area effected is New South Wales, which is home to the major cities </a:t>
            </a:r>
            <a:r>
              <a:rPr lang="en-US" dirty="0">
                <a:solidFill>
                  <a:srgbClr val="FF0000"/>
                </a:solidFill>
                <a:latin typeface="Gill Sans MT" panose="020B0502020104020203" pitchFamily="34" charset="77"/>
              </a:rPr>
              <a:t>Sydney</a:t>
            </a:r>
            <a:r>
              <a:rPr lang="en-US" dirty="0">
                <a:latin typeface="Gill Sans MT" panose="020B0502020104020203" pitchFamily="34" charset="77"/>
              </a:rPr>
              <a:t>, </a:t>
            </a:r>
            <a:r>
              <a:rPr lang="en-US" dirty="0">
                <a:solidFill>
                  <a:srgbClr val="FF0000"/>
                </a:solidFill>
                <a:latin typeface="Gill Sans MT" panose="020B0502020104020203" pitchFamily="34" charset="77"/>
              </a:rPr>
              <a:t>Melbourne</a:t>
            </a:r>
            <a:r>
              <a:rPr lang="en-US" dirty="0">
                <a:latin typeface="Gill Sans MT" panose="020B0502020104020203" pitchFamily="34" charset="77"/>
              </a:rPr>
              <a:t> and the capital </a:t>
            </a:r>
            <a:r>
              <a:rPr lang="en-GB" dirty="0">
                <a:solidFill>
                  <a:srgbClr val="FF0000"/>
                </a:solidFill>
                <a:latin typeface="Gill Sans MT" panose="020B0502020104020203" pitchFamily="34" charset="77"/>
              </a:rPr>
              <a:t>Canberra</a:t>
            </a:r>
            <a:r>
              <a:rPr lang="en-GB" dirty="0">
                <a:latin typeface="Gill Sans MT" panose="020B0502020104020203" pitchFamily="34" charset="77"/>
              </a:rPr>
              <a:t>.</a:t>
            </a:r>
            <a:endParaRPr lang="en-US" dirty="0">
              <a:solidFill>
                <a:srgbClr val="FF0000"/>
              </a:solidFill>
              <a:latin typeface="Gill Sans MT" panose="020B05020201040202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37889F-0F3A-B245-92AE-B08A00804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7055" y="1"/>
            <a:ext cx="8824945" cy="685799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D3F62EE-9F55-1141-82DE-AC583C07B10C}"/>
              </a:ext>
            </a:extLst>
          </p:cNvPr>
          <p:cNvSpPr/>
          <p:nvPr/>
        </p:nvSpPr>
        <p:spPr>
          <a:xfrm>
            <a:off x="9024078" y="3429000"/>
            <a:ext cx="2323476" cy="218856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3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BE44C7B-A5CD-4F69-B0AC-19EEA23D2C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5320" y="623686"/>
            <a:ext cx="5120114" cy="16927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dirty="0">
                <a:latin typeface="Gill Sans MT" panose="020B0502020104020203" pitchFamily="34" charset="77"/>
              </a:rPr>
              <a:t>Impact on Wildlife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ubtitle 4">
            <a:extLst>
              <a:ext uri="{FF2B5EF4-FFF2-40B4-BE49-F238E27FC236}">
                <a16:creationId xmlns:a16="http://schemas.microsoft.com/office/drawing/2014/main" id="{9EE6EFC6-DC36-4158-AE34-150B67DF0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5321" y="2575034"/>
            <a:ext cx="5120113" cy="3462228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1800" dirty="0">
                <a:latin typeface="Gill Sans MT" panose="020B0502020104020203" pitchFamily="34" charset="77"/>
              </a:rPr>
              <a:t>Currently, </a:t>
            </a:r>
            <a:r>
              <a:rPr lang="en-US" sz="1800" dirty="0">
                <a:solidFill>
                  <a:srgbClr val="FF0000"/>
                </a:solidFill>
                <a:latin typeface="Gill Sans MT" panose="020B0502020104020203" pitchFamily="34" charset="77"/>
              </a:rPr>
              <a:t>800 million animals have died </a:t>
            </a:r>
            <a:r>
              <a:rPr lang="en-US" sz="1800" dirty="0">
                <a:latin typeface="Gill Sans MT" panose="020B0502020104020203" pitchFamily="34" charset="77"/>
              </a:rPr>
              <a:t>in New South Wales since the start of the bushfires.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1800" dirty="0">
                <a:latin typeface="Gill Sans MT" panose="020B0502020104020203" pitchFamily="34" charset="77"/>
              </a:rPr>
              <a:t>Australia has the highest rate of species lost of any area in the world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1800" dirty="0">
                <a:latin typeface="Gill Sans MT" panose="020B0502020104020203" pitchFamily="34" charset="77"/>
              </a:rPr>
              <a:t>Koalas are perhaps the most vulnerable because they are slow-moving. In extreme fires koalas tend to climb up to the top of a tree and curl into a ball where they become trapped.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1800" dirty="0">
                <a:latin typeface="Gill Sans MT" panose="020B0502020104020203" pitchFamily="34" charset="77"/>
              </a:rPr>
              <a:t>Watch the following </a:t>
            </a:r>
            <a:r>
              <a:rPr lang="en-US" sz="1800" dirty="0">
                <a:latin typeface="Gill Sans MT" panose="020B0502020104020203" pitchFamily="34" charset="77"/>
                <a:hlinkClick r:id="rId3"/>
              </a:rPr>
              <a:t>video</a:t>
            </a:r>
            <a:r>
              <a:rPr lang="en-US" sz="1800" dirty="0">
                <a:latin typeface="Gill Sans MT" panose="020B0502020104020203" pitchFamily="34" charset="77"/>
              </a:rPr>
              <a:t> to see how Australians are trying to rescue animals from the fires.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594F01E-FB8D-A742-9F96-A1DE9A16F1F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555" r="14403"/>
          <a:stretch/>
        </p:blipFill>
        <p:spPr>
          <a:xfrm>
            <a:off x="5878850" y="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9191BA46-E12E-634F-820A-59D3846E68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27320" y="4941496"/>
            <a:ext cx="3154529" cy="176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407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360C75-3B0D-DC40-B44F-7C2A93F3E2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08" r="220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EE6EFC6-DC36-4158-AE34-150B67DF0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3256538"/>
            <a:ext cx="4330262" cy="3144263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77"/>
              </a:rPr>
              <a:t>800 million animals have died </a:t>
            </a:r>
            <a:r>
              <a:rPr lang="en-GB" sz="2800" dirty="0">
                <a:latin typeface="Gill Sans MT" panose="020B0502020104020203" pitchFamily="34" charset="77"/>
              </a:rPr>
              <a:t>– that’s the equivalent of filling Wembley Stadium 9000 times!</a:t>
            </a:r>
          </a:p>
          <a:p>
            <a:endParaRPr lang="en-GB" sz="2800" dirty="0">
              <a:latin typeface="Gill Sans MT" panose="020B0502020104020203" pitchFamily="34" charset="77"/>
            </a:endParaRPr>
          </a:p>
          <a:p>
            <a:r>
              <a:rPr lang="en-GB" sz="2800" dirty="0">
                <a:latin typeface="Gill Sans MT" panose="020B0502020104020203" pitchFamily="34" charset="77"/>
              </a:rPr>
              <a:t>Scientists estimate this could rise to 1 billion</a:t>
            </a:r>
            <a:endParaRPr lang="en-US" sz="2800" dirty="0">
              <a:latin typeface="Gill Sans MT" panose="020B0502020104020203" pitchFamily="34" charset="77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4277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45CA849-654C-4173-AD99-B3A2528275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BE44C7B-A5CD-4F69-B0AC-19EEA23D2C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11480"/>
            <a:ext cx="11201400" cy="11064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600" dirty="0">
                <a:latin typeface="Gill Sans MT" panose="020B0502020104020203" pitchFamily="34" charset="77"/>
              </a:rPr>
              <a:t>True or False?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23A947-2D45-4208-AE2B-64948C87A3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87931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1409C7-01B8-CC46-BF0F-2D0F40EA609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997"/>
          <a:stretch/>
        </p:blipFill>
        <p:spPr>
          <a:xfrm>
            <a:off x="429768" y="1721922"/>
            <a:ext cx="6704891" cy="4520559"/>
          </a:xfrm>
          <a:prstGeom prst="rect">
            <a:avLst/>
          </a:prstGeom>
        </p:spPr>
      </p:pic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5BBB0F9-6A59-4D02-A9C7-A2D6516684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3801" y="1721922"/>
            <a:ext cx="4218432" cy="4520560"/>
          </a:xfrm>
          <a:prstGeom prst="rect">
            <a:avLst/>
          </a:prstGeom>
          <a:ln w="9525">
            <a:solidFill>
              <a:srgbClr val="EFEFEF"/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EE6EFC6-DC36-4158-AE34-150B67DF0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36412" y="969935"/>
            <a:ext cx="4496508" cy="5626963"/>
          </a:xfr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342900" algn="l">
              <a:buFont typeface="+mj-lt"/>
              <a:buAutoNum type="arabicPeriod"/>
            </a:pPr>
            <a:r>
              <a:rPr lang="en-US" sz="1800" dirty="0">
                <a:latin typeface="Gill Sans MT" panose="020B0502020104020203" pitchFamily="34" charset="77"/>
              </a:rPr>
              <a:t>Bushfires have killed almost 1000 people in Australia since 1851 – 27 in the current fire.</a:t>
            </a:r>
          </a:p>
          <a:p>
            <a:pPr marL="342900" indent="-342900" algn="l">
              <a:buFont typeface="+mj-lt"/>
              <a:buAutoNum type="arabicPeriod"/>
            </a:pPr>
            <a:endParaRPr lang="en-US" sz="1800" dirty="0">
              <a:latin typeface="Gill Sans MT" panose="020B0502020104020203" pitchFamily="34" charset="77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en-US" sz="1800" dirty="0">
                <a:latin typeface="Gill Sans MT" panose="020B0502020104020203" pitchFamily="34" charset="77"/>
              </a:rPr>
              <a:t>An area larger than Ireland has been on fire since the recent Australian bushfires.</a:t>
            </a:r>
          </a:p>
          <a:p>
            <a:pPr algn="l"/>
            <a:endParaRPr lang="en-US" sz="1800" dirty="0">
              <a:latin typeface="Gill Sans MT" panose="020B0502020104020203" pitchFamily="34" charset="77"/>
            </a:endParaRPr>
          </a:p>
          <a:p>
            <a:pPr marL="342900" indent="-342900" algn="l">
              <a:buAutoNum type="arabicPeriod" startAt="3"/>
            </a:pPr>
            <a:r>
              <a:rPr lang="en-US" sz="1800" dirty="0">
                <a:latin typeface="Gill Sans MT" panose="020B0502020104020203" pitchFamily="34" charset="77"/>
              </a:rPr>
              <a:t>4,000 people have been evacuated from their homes.</a:t>
            </a:r>
          </a:p>
        </p:txBody>
      </p:sp>
    </p:spTree>
    <p:extLst>
      <p:ext uri="{BB962C8B-B14F-4D97-AF65-F5344CB8AC3E}">
        <p14:creationId xmlns:p14="http://schemas.microsoft.com/office/powerpoint/2010/main" val="424857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8A69E8-EB67-9F4C-BBCE-684555E7CA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l="8121" r="19878" b="-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A4960E5-F33D-244B-A977-FA562A4D5C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44577"/>
            <a:ext cx="9144000" cy="5306518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FFFF"/>
                </a:solidFill>
                <a:latin typeface="Gill Sans MT" panose="020B0502020104020203" pitchFamily="34" charset="77"/>
              </a:rPr>
              <a:t>Why are these bushfires happening?</a:t>
            </a:r>
          </a:p>
          <a:p>
            <a:endParaRPr lang="en-US" sz="2800" dirty="0">
              <a:solidFill>
                <a:srgbClr val="FFFFFF"/>
              </a:solidFill>
              <a:latin typeface="Gill Sans MT" panose="020B0502020104020203" pitchFamily="34" charset="77"/>
            </a:endParaRPr>
          </a:p>
          <a:p>
            <a:pPr algn="l"/>
            <a:r>
              <a:rPr lang="en-US" dirty="0">
                <a:solidFill>
                  <a:srgbClr val="FFFFFF"/>
                </a:solidFill>
                <a:latin typeface="Gill Sans MT" panose="020B0502020104020203" pitchFamily="34" charset="77"/>
              </a:rPr>
              <a:t>Bushfires in Australia are becoming increasingly common due to global warming.</a:t>
            </a:r>
          </a:p>
          <a:p>
            <a:pPr algn="l"/>
            <a:endParaRPr lang="en-US" dirty="0">
              <a:solidFill>
                <a:srgbClr val="FFFFFF"/>
              </a:solidFill>
              <a:latin typeface="Gill Sans MT" panose="020B0502020104020203" pitchFamily="34" charset="77"/>
            </a:endParaRPr>
          </a:p>
          <a:p>
            <a:pPr algn="l"/>
            <a:r>
              <a:rPr lang="en-US" dirty="0">
                <a:solidFill>
                  <a:srgbClr val="FFFFFF"/>
                </a:solidFill>
                <a:latin typeface="Gill Sans MT" panose="020B0502020104020203" pitchFamily="34" charset="77"/>
              </a:rPr>
              <a:t>Wildfires are being fueled by a combination of record high temperatures, long-term drought, low soil moisture and human carelessness. But climate change, scientists say, could make such extreme, deadly blazes three times as common by the end of the century.</a:t>
            </a:r>
          </a:p>
          <a:p>
            <a:pPr algn="l"/>
            <a:endParaRPr lang="en-US" sz="2000" dirty="0">
              <a:solidFill>
                <a:srgbClr val="FFFFFF"/>
              </a:solidFill>
              <a:latin typeface="Gill Sans MT" panose="020B0502020104020203" pitchFamily="34" charset="77"/>
            </a:endParaRPr>
          </a:p>
          <a:p>
            <a:r>
              <a:rPr lang="en-US" dirty="0">
                <a:solidFill>
                  <a:srgbClr val="FFFFFF"/>
                </a:solidFill>
                <a:latin typeface="Gill Sans MT" panose="020B0502020104020203" pitchFamily="34" charset="77"/>
              </a:rPr>
              <a:t>Write a summary of what you could do or what we could do as a school to reduce our impact on the planet.</a:t>
            </a:r>
            <a:br>
              <a:rPr lang="en-US" sz="2000" dirty="0">
                <a:solidFill>
                  <a:srgbClr val="FFFFFF"/>
                </a:solidFill>
                <a:latin typeface="Gill Sans MT" panose="020B0502020104020203" pitchFamily="34" charset="77"/>
              </a:rPr>
            </a:br>
            <a:endParaRPr lang="en-US" sz="2000" dirty="0">
              <a:solidFill>
                <a:srgbClr val="FFFFFF"/>
              </a:solidFill>
              <a:latin typeface="Gill Sans MT" panose="020B050202010402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25773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304</Words>
  <Application>Microsoft Macintosh PowerPoint</Application>
  <PresentationFormat>Widescreen</PresentationFormat>
  <Paragraphs>30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Gill Sans MT</vt:lpstr>
      <vt:lpstr>Office Theme</vt:lpstr>
      <vt:lpstr>Australian Bush Fires</vt:lpstr>
      <vt:lpstr>PowerPoint Presentation</vt:lpstr>
      <vt:lpstr>Impact on Wildlife</vt:lpstr>
      <vt:lpstr>PowerPoint Presentation</vt:lpstr>
      <vt:lpstr>True or False?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Australian Bush Fires</dc:title>
  <dc:creator>Microsoft Office User</dc:creator>
  <cp:lastModifiedBy>Microsoft Office User</cp:lastModifiedBy>
  <cp:revision>2</cp:revision>
  <dcterms:created xsi:type="dcterms:W3CDTF">2020-01-10T10:48:33Z</dcterms:created>
  <dcterms:modified xsi:type="dcterms:W3CDTF">2020-06-14T21:47:37Z</dcterms:modified>
</cp:coreProperties>
</file>