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57" r:id="rId2"/>
    <p:sldId id="267" r:id="rId3"/>
    <p:sldId id="265" r:id="rId4"/>
    <p:sldId id="260" r:id="rId5"/>
    <p:sldId id="258" r:id="rId6"/>
    <p:sldId id="259" r:id="rId7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000" autoAdjust="0"/>
    <p:restoredTop sz="92157" autoAdjust="0"/>
  </p:normalViewPr>
  <p:slideViewPr>
    <p:cSldViewPr snapToGrid="0">
      <p:cViewPr varScale="1">
        <p:scale>
          <a:sx n="88" d="100"/>
          <a:sy n="88" d="100"/>
        </p:scale>
        <p:origin x="720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2FF2106-88F5-433F-A68C-3D0A92662F8C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37B31AA-38A7-4B42-92BE-BA20F648CB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33360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1CE80E-244A-433D-BDFE-C5E36DDE200B}" type="slidenum">
              <a:rPr lang="en-GB" smtClean="0"/>
              <a:pPr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337593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7B31AA-38A7-4B42-92BE-BA20F648CB7F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74136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EB592-B1E7-40AF-91CE-1783D154CA55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E1266C-E14C-419B-A604-9BC5EE446B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73394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EB592-B1E7-40AF-91CE-1783D154CA55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E1266C-E14C-419B-A604-9BC5EE446B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55080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EB592-B1E7-40AF-91CE-1783D154CA55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E1266C-E14C-419B-A604-9BC5EE446B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14111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EB592-B1E7-40AF-91CE-1783D154CA55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E1266C-E14C-419B-A604-9BC5EE446B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87430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EB592-B1E7-40AF-91CE-1783D154CA55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E1266C-E14C-419B-A604-9BC5EE446B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98851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EB592-B1E7-40AF-91CE-1783D154CA55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E1266C-E14C-419B-A604-9BC5EE446B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28799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EB592-B1E7-40AF-91CE-1783D154CA55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E1266C-E14C-419B-A604-9BC5EE446B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6627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EB592-B1E7-40AF-91CE-1783D154CA55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E1266C-E14C-419B-A604-9BC5EE446B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4956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EB592-B1E7-40AF-91CE-1783D154CA55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E1266C-E14C-419B-A604-9BC5EE446B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17045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EB592-B1E7-40AF-91CE-1783D154CA55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E1266C-E14C-419B-A604-9BC5EE446B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04012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EB592-B1E7-40AF-91CE-1783D154CA55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E1266C-E14C-419B-A604-9BC5EE446B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17416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4EB592-B1E7-40AF-91CE-1783D154CA55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E1266C-E14C-419B-A604-9BC5EE446B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62622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6697" y="88900"/>
            <a:ext cx="10998926" cy="1539900"/>
          </a:xfrm>
          <a:solidFill>
            <a:srgbClr val="00B0F0"/>
          </a:solidFill>
          <a:ln>
            <a:solidFill>
              <a:schemeClr val="tx1"/>
            </a:solidFill>
          </a:ln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lvl="0"/>
            <a:br>
              <a:rPr lang="en-GB" sz="5400" b="1" u="sng" dirty="0">
                <a:solidFill>
                  <a:schemeClr val="tx1"/>
                </a:solidFill>
              </a:rPr>
            </a:br>
            <a:br>
              <a:rPr lang="en-GB" sz="5400" b="1" u="sng" dirty="0">
                <a:solidFill>
                  <a:schemeClr val="tx1"/>
                </a:solidFill>
              </a:rPr>
            </a:br>
            <a:br>
              <a:rPr lang="en-GB" sz="5400" b="1" u="sng" dirty="0">
                <a:solidFill>
                  <a:schemeClr val="tx1"/>
                </a:solidFill>
              </a:rPr>
            </a:br>
            <a:r>
              <a:rPr lang="en-GB" sz="5400" b="1" u="sng" dirty="0">
                <a:solidFill>
                  <a:schemeClr val="tx1"/>
                </a:solidFill>
              </a:rPr>
              <a:t>What is an ecosystem and where are they found?</a:t>
            </a:r>
          </a:p>
        </p:txBody>
      </p:sp>
      <p:sp>
        <p:nvSpPr>
          <p:cNvPr id="6" name="Rectangle 5"/>
          <p:cNvSpPr/>
          <p:nvPr/>
        </p:nvSpPr>
        <p:spPr>
          <a:xfrm>
            <a:off x="2207568" y="1844824"/>
            <a:ext cx="3096344" cy="1440160"/>
          </a:xfrm>
          <a:prstGeom prst="rect">
            <a:avLst/>
          </a:prstGeom>
          <a:solidFill>
            <a:srgbClr val="FF0000"/>
          </a:solidFill>
          <a:ln w="635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altLang="en-US" sz="2800" dirty="0"/>
          </a:p>
          <a:p>
            <a:pPr algn="ctr"/>
            <a:r>
              <a:rPr lang="en-GB" altLang="en-US" sz="2400" b="1" dirty="0">
                <a:solidFill>
                  <a:schemeClr val="tx1"/>
                </a:solidFill>
              </a:rPr>
              <a:t>To explain the location of different world biomes.</a:t>
            </a:r>
          </a:p>
          <a:p>
            <a:pPr algn="ctr"/>
            <a:endParaRPr lang="en-GB" sz="2400" b="1" dirty="0"/>
          </a:p>
        </p:txBody>
      </p:sp>
      <p:sp>
        <p:nvSpPr>
          <p:cNvPr id="10" name="Rectangle 9"/>
          <p:cNvSpPr/>
          <p:nvPr/>
        </p:nvSpPr>
        <p:spPr>
          <a:xfrm>
            <a:off x="2207568" y="3429000"/>
            <a:ext cx="3096344" cy="1440160"/>
          </a:xfrm>
          <a:prstGeom prst="rect">
            <a:avLst/>
          </a:prstGeom>
          <a:solidFill>
            <a:srgbClr val="FFFF00"/>
          </a:solidFill>
          <a:ln w="635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</a:rPr>
              <a:t>To explain what an ecosystem is and the different parts of it.</a:t>
            </a:r>
          </a:p>
        </p:txBody>
      </p:sp>
      <p:sp>
        <p:nvSpPr>
          <p:cNvPr id="11" name="Rectangle 10"/>
          <p:cNvSpPr/>
          <p:nvPr/>
        </p:nvSpPr>
        <p:spPr>
          <a:xfrm>
            <a:off x="2207568" y="5013176"/>
            <a:ext cx="3096344" cy="1580016"/>
          </a:xfrm>
          <a:prstGeom prst="rect">
            <a:avLst/>
          </a:prstGeom>
          <a:solidFill>
            <a:srgbClr val="00B050"/>
          </a:solidFill>
          <a:ln w="635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sz="2400" b="1"/>
              <a:t>To be able to suggest reasons why ecosystems might change</a:t>
            </a:r>
            <a:endParaRPr lang="en-GB" sz="2400" b="1" dirty="0"/>
          </a:p>
        </p:txBody>
      </p:sp>
      <p:sp>
        <p:nvSpPr>
          <p:cNvPr id="17" name="Curved Right Arrow 16"/>
          <p:cNvSpPr/>
          <p:nvPr/>
        </p:nvSpPr>
        <p:spPr>
          <a:xfrm>
            <a:off x="1738282" y="2714620"/>
            <a:ext cx="504056" cy="1080120"/>
          </a:xfrm>
          <a:prstGeom prst="curvedRightArrow">
            <a:avLst/>
          </a:prstGeom>
          <a:solidFill>
            <a:srgbClr val="FF3399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8" name="Curved Right Arrow 17"/>
          <p:cNvSpPr/>
          <p:nvPr/>
        </p:nvSpPr>
        <p:spPr>
          <a:xfrm>
            <a:off x="1738282" y="4500570"/>
            <a:ext cx="504056" cy="1080120"/>
          </a:xfrm>
          <a:prstGeom prst="curvedRightArrow">
            <a:avLst/>
          </a:prstGeom>
          <a:solidFill>
            <a:srgbClr val="FF3399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5825019" y="1772816"/>
            <a:ext cx="5294488" cy="1656184"/>
          </a:xfrm>
          <a:prstGeom prst="rect">
            <a:avLst/>
          </a:prstGeom>
          <a:solidFill>
            <a:schemeClr val="accent2">
              <a:lumMod val="75000"/>
            </a:schemeClr>
          </a:solidFill>
          <a:ln w="635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200" b="1" u="sng" dirty="0"/>
          </a:p>
          <a:p>
            <a:pPr algn="ctr"/>
            <a:r>
              <a:rPr lang="en-GB" sz="2200" b="1" u="sng" dirty="0"/>
              <a:t>Starter</a:t>
            </a:r>
          </a:p>
          <a:p>
            <a:pPr algn="ctr"/>
            <a:r>
              <a:rPr lang="en-GB" sz="2400" b="1" dirty="0">
                <a:solidFill>
                  <a:schemeClr val="bg1"/>
                </a:solidFill>
              </a:rPr>
              <a:t>How do animals survive in this location? Think about where they sleep what they eat etc.</a:t>
            </a:r>
          </a:p>
          <a:p>
            <a:pPr algn="ctr"/>
            <a:endParaRPr lang="en-GB" sz="2400" b="1" u="sng" dirty="0">
              <a:solidFill>
                <a:schemeClr val="bg1"/>
              </a:solidFill>
            </a:endParaRPr>
          </a:p>
        </p:txBody>
      </p:sp>
      <p:pic>
        <p:nvPicPr>
          <p:cNvPr id="12" name="Picture 4" descr="xfr1080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1146" y="3573016"/>
            <a:ext cx="4922233" cy="3020176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907476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b="1" dirty="0">
                <a:solidFill>
                  <a:srgbClr val="FF0000"/>
                </a:solidFill>
                <a:latin typeface="+mn-lt"/>
              </a:rPr>
              <a:t>So…what is an ecosystem?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idx="1"/>
          </p:nvPr>
        </p:nvSpPr>
        <p:spPr>
          <a:xfrm>
            <a:off x="838200" y="1527175"/>
            <a:ext cx="10515600" cy="4351338"/>
          </a:xfrm>
        </p:spPr>
        <p:txBody>
          <a:bodyPr>
            <a:normAutofit/>
          </a:bodyPr>
          <a:lstStyle/>
          <a:p>
            <a:pPr>
              <a:buFontTx/>
              <a:buNone/>
            </a:pPr>
            <a:r>
              <a:rPr lang="en-US" altLang="en-US" sz="3200" b="1" dirty="0"/>
              <a:t>What is an ecosystem?</a:t>
            </a:r>
            <a:r>
              <a:rPr lang="en-US" altLang="en-US" sz="3200" dirty="0"/>
              <a:t> </a:t>
            </a:r>
          </a:p>
          <a:p>
            <a:r>
              <a:rPr lang="en-US" altLang="en-US" sz="3200" dirty="0"/>
              <a:t>An ecosystem is a community of living organisms (plants and animals) sharing an environment. The largest ecosystems are called biomes. </a:t>
            </a:r>
          </a:p>
          <a:p>
            <a:pPr marL="0" indent="0">
              <a:buNone/>
            </a:pPr>
            <a:endParaRPr lang="en-US" altLang="en-US" sz="3200" b="1" dirty="0"/>
          </a:p>
          <a:p>
            <a:pPr>
              <a:buFontTx/>
              <a:buNone/>
            </a:pPr>
            <a:r>
              <a:rPr lang="en-US" altLang="en-US" sz="3200" b="1" dirty="0"/>
              <a:t>What is a biome?</a:t>
            </a:r>
            <a:r>
              <a:rPr lang="en-US" altLang="en-US" sz="3200" dirty="0"/>
              <a:t> </a:t>
            </a:r>
          </a:p>
          <a:p>
            <a:r>
              <a:rPr lang="en-US" altLang="en-US" sz="3200" dirty="0"/>
              <a:t>A biome is a very large ecosystem e.g. Tropical Rainforest. </a:t>
            </a:r>
          </a:p>
        </p:txBody>
      </p:sp>
      <p:sp>
        <p:nvSpPr>
          <p:cNvPr id="3" name="Rectangle 2"/>
          <p:cNvSpPr/>
          <p:nvPr/>
        </p:nvSpPr>
        <p:spPr>
          <a:xfrm>
            <a:off x="4521200" y="5308600"/>
            <a:ext cx="7429500" cy="13081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Copy the definitions down, and draw a picture to represent each one. </a:t>
            </a:r>
          </a:p>
        </p:txBody>
      </p:sp>
    </p:spTree>
    <p:extLst>
      <p:ext uri="{BB962C8B-B14F-4D97-AF65-F5344CB8AC3E}">
        <p14:creationId xmlns:p14="http://schemas.microsoft.com/office/powerpoint/2010/main" val="1487102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500"/>
                                        <p:tgtEl>
                                          <p:spTgt spid="194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2" dur="500"/>
                                        <p:tgtEl>
                                          <p:spTgt spid="194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9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algn="ctr"/>
            <a:r>
              <a:rPr lang="en-GB" sz="6000" b="1" u="sng" dirty="0">
                <a:latin typeface="+mn-lt"/>
              </a:rPr>
              <a:t>Match the term and definition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95607784"/>
              </p:ext>
            </p:extLst>
          </p:nvPr>
        </p:nvGraphicFramePr>
        <p:xfrm>
          <a:off x="838200" y="1892299"/>
          <a:ext cx="10604500" cy="4508501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53022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3022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95355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Key</a:t>
                      </a:r>
                      <a:r>
                        <a:rPr lang="en-GB" sz="2800" baseline="0" dirty="0"/>
                        <a:t> Term</a:t>
                      </a:r>
                      <a:endParaRPr lang="en-GB" sz="2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Definition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48600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/>
                        <a:t>Environment</a:t>
                      </a:r>
                      <a:endParaRPr lang="en-GB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altLang="en-US" sz="2400" dirty="0"/>
                        <a:t>A community of plants and animals unaffected by human activity.</a:t>
                      </a:r>
                      <a:endParaRPr lang="en-GB" altLang="en-US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148600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/>
                        <a:t>The non-living environment</a:t>
                      </a:r>
                      <a:endParaRPr lang="en-GB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altLang="en-US" sz="2400" dirty="0"/>
                        <a:t>The natural or physical surroundings where plants and animals live.</a:t>
                      </a:r>
                      <a:endParaRPr lang="en-GB" altLang="en-US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67456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/>
                        <a:t>The living</a:t>
                      </a:r>
                      <a:r>
                        <a:rPr lang="en-GB" sz="3200" baseline="0" dirty="0"/>
                        <a:t> environment</a:t>
                      </a:r>
                      <a:endParaRPr lang="en-GB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altLang="en-US" sz="2400" dirty="0"/>
                        <a:t>Rocks, soil, the air and climate.</a:t>
                      </a:r>
                      <a:endParaRPr lang="en-GB" altLang="en-US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948490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/>
                        <a:t>A natural ecosystem</a:t>
                      </a:r>
                      <a:endParaRPr lang="en-GB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altLang="en-US" sz="2400" dirty="0"/>
                        <a:t>Animals, birds, fish, insects and people.</a:t>
                      </a:r>
                    </a:p>
                    <a:p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723749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5" descr="worldclimat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71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8648700" y="1206500"/>
            <a:ext cx="3441700" cy="5245100"/>
          </a:xfrm>
          <a:prstGeom prst="rect">
            <a:avLst/>
          </a:prstGeom>
          <a:solidFill>
            <a:srgbClr val="0070C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400" b="1" u="sng" dirty="0">
                <a:solidFill>
                  <a:srgbClr val="FFFF00"/>
                </a:solidFill>
              </a:rPr>
              <a:t>Biome</a:t>
            </a:r>
            <a:r>
              <a:rPr lang="en-GB" sz="2400" b="1" dirty="0"/>
              <a:t> – A world scale ecosystem. The rainforests are one biome, deserts are another.</a:t>
            </a:r>
          </a:p>
          <a:p>
            <a:endParaRPr lang="en-GB" sz="2400" b="1" dirty="0"/>
          </a:p>
          <a:p>
            <a:r>
              <a:rPr lang="en-GB" sz="2400" b="1" u="sng" dirty="0">
                <a:solidFill>
                  <a:srgbClr val="FFFF00"/>
                </a:solidFill>
              </a:rPr>
              <a:t>Biosphere</a:t>
            </a:r>
            <a:r>
              <a:rPr lang="en-GB" sz="2400" b="1" dirty="0"/>
              <a:t> – The part of the Earth’s surface inhabited by living things.</a:t>
            </a:r>
          </a:p>
          <a:p>
            <a:endParaRPr lang="en-GB" sz="2400" b="1" dirty="0"/>
          </a:p>
          <a:p>
            <a:r>
              <a:rPr lang="en-GB" sz="2400" b="1" u="sng" dirty="0">
                <a:solidFill>
                  <a:srgbClr val="FFFF00"/>
                </a:solidFill>
              </a:rPr>
              <a:t>Ecosystem</a:t>
            </a:r>
            <a:r>
              <a:rPr lang="en-GB" sz="2400" b="1" dirty="0"/>
              <a:t> – A unit made up of living things and their non living environment.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115495561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3524232" y="188641"/>
            <a:ext cx="5357850" cy="109722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63500"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u="sng" dirty="0"/>
              <a:t>TASK</a:t>
            </a:r>
          </a:p>
        </p:txBody>
      </p:sp>
      <p:sp>
        <p:nvSpPr>
          <p:cNvPr id="6" name="Rectangle 5"/>
          <p:cNvSpPr/>
          <p:nvPr/>
        </p:nvSpPr>
        <p:spPr>
          <a:xfrm>
            <a:off x="3167042" y="142852"/>
            <a:ext cx="214314" cy="1143008"/>
          </a:xfrm>
          <a:prstGeom prst="rect">
            <a:avLst/>
          </a:prstGeom>
          <a:solidFill>
            <a:srgbClr val="FF0000"/>
          </a:solidFill>
          <a:ln w="635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5400" dirty="0">
              <a:solidFill>
                <a:schemeClr val="bg2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9024958" y="142852"/>
            <a:ext cx="214314" cy="1143008"/>
          </a:xfrm>
          <a:prstGeom prst="rect">
            <a:avLst/>
          </a:prstGeom>
          <a:solidFill>
            <a:srgbClr val="FF0000"/>
          </a:solidFill>
          <a:ln w="635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5400" dirty="0">
              <a:solidFill>
                <a:schemeClr val="bg2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46050" y="2736502"/>
            <a:ext cx="118999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Using 5 colours shade the following biomes to the world map (next page): </a:t>
            </a:r>
            <a:r>
              <a:rPr lang="en-GB" sz="2800" b="1" dirty="0"/>
              <a:t>Tundra, Tropical Rainforest, Savanna Grasslands, Desert and Deciduous Forest</a:t>
            </a:r>
            <a:r>
              <a:rPr lang="en-GB" sz="2800" dirty="0"/>
              <a:t>.</a:t>
            </a:r>
          </a:p>
          <a:p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147375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91544" y="0"/>
            <a:ext cx="8229600" cy="1143000"/>
          </a:xfrm>
        </p:spPr>
        <p:txBody>
          <a:bodyPr/>
          <a:lstStyle/>
          <a:p>
            <a:r>
              <a:rPr lang="en-GB" b="1" u="sng" dirty="0"/>
              <a:t>Mapping Biomes</a:t>
            </a:r>
          </a:p>
        </p:txBody>
      </p:sp>
      <p:pic>
        <p:nvPicPr>
          <p:cNvPr id="23554" name="Picture 2" descr="http://www.outline-world-map.com/map-images-original/political-world-map-white-thin-b6a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6700" y="254512"/>
            <a:ext cx="11684000" cy="6603488"/>
          </a:xfrm>
          <a:prstGeom prst="rect">
            <a:avLst/>
          </a:prstGeom>
          <a:noFill/>
        </p:spPr>
      </p:pic>
      <p:sp>
        <p:nvSpPr>
          <p:cNvPr id="5" name="Rounded Rectangle 4"/>
          <p:cNvSpPr/>
          <p:nvPr/>
        </p:nvSpPr>
        <p:spPr>
          <a:xfrm>
            <a:off x="165100" y="5807092"/>
            <a:ext cx="2286016" cy="85725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/>
              <a:t>Add the following: Equator, Tropic of Cancer, Tropic of Capricorn</a:t>
            </a:r>
          </a:p>
        </p:txBody>
      </p:sp>
    </p:spTree>
    <p:extLst>
      <p:ext uri="{BB962C8B-B14F-4D97-AF65-F5344CB8AC3E}">
        <p14:creationId xmlns:p14="http://schemas.microsoft.com/office/powerpoint/2010/main" val="84034088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</TotalTime>
  <Words>283</Words>
  <Application>Microsoft Macintosh PowerPoint</Application>
  <PresentationFormat>Widescreen</PresentationFormat>
  <Paragraphs>37</Paragraphs>
  <Slides>6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   What is an ecosystem and where are they found?</vt:lpstr>
      <vt:lpstr>So…what is an ecosystem?</vt:lpstr>
      <vt:lpstr>Match the term and definition</vt:lpstr>
      <vt:lpstr>PowerPoint Presentation</vt:lpstr>
      <vt:lpstr>PowerPoint Presentation</vt:lpstr>
      <vt:lpstr>Mapping Biomes</vt:lpstr>
    </vt:vector>
  </TitlesOfParts>
  <Company>Acton High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What is an ecosystem and where are they found?</dc:title>
  <dc:creator>Danielle Quinn</dc:creator>
  <cp:lastModifiedBy>Microsoft Office User</cp:lastModifiedBy>
  <cp:revision>3</cp:revision>
  <cp:lastPrinted>2014-09-04T16:14:27Z</cp:lastPrinted>
  <dcterms:created xsi:type="dcterms:W3CDTF">2014-09-04T13:01:26Z</dcterms:created>
  <dcterms:modified xsi:type="dcterms:W3CDTF">2020-05-01T09:25:56Z</dcterms:modified>
</cp:coreProperties>
</file>