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008EE-EBA6-4696-83BC-4F9C509BE8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A1F860-6B90-410A-91C6-E175D4E7EA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B74D4-2372-4DFF-A521-CEA782CB1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66CAC-8F89-4AEA-8E8E-C051310A0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B89E2-3A58-4422-AE1A-3CE4F3134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770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C0B89-4FC8-4105-B31A-19603142B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BEC40-7EE2-449B-849D-E3BA34FB31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CFC6A-B131-4EDB-88F2-ED6FBC679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74A35-7FAD-4462-AEE4-116407D5A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46A49-2D12-40EF-BC71-8C79FB7B7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809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35F02-AAEF-4A3C-A111-1777A27B9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2132EB-C9CF-46CE-9911-EF35ECFC2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20F09-D906-4415-8FA0-37E4DAF7B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5F204-EA4B-427B-98D5-891405DC6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00471-2D60-428A-B91D-A7BBF2648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867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7A76D-726A-4C61-BF72-4F05E35A3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5C08C-EDDD-4093-BE75-B7C18229C1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B69CC7-E218-4E31-BB04-56225CAEE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A82CA-AA0E-44A3-BDFC-CA02B861A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95375F-010E-4F43-B663-872E847F6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AD2FF3-331F-4B8E-AF0C-6C57174D6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62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71580-52BE-4D7D-A4C1-B380E9DEE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F6A57-C533-4DC2-BDE9-7FA6546F0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1C43A0-7A78-4081-B29A-BFB08AE083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D5AD30-D843-4C93-BB4F-1E56F6192A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FCFE22-5322-43D2-B0CC-D42B388801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A1EEF8-FA4C-42F0-B51C-E9FB519F3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E6E17C-718A-41CC-97AD-623934399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D208F5-8B6C-4ADC-928C-B17F1CCB7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98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F4690-5321-44A3-82A3-CE4BC649C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2C9445-3074-4FF0-87F2-953F78C8A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8A13B3-2131-4A3C-B097-A44997B33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CC5351-2A48-4452-A242-41FF3EC61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08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6516FF-201B-4EBC-9511-AE04D73F5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05F432-E2E9-4779-B315-AA29CF963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E7BA58-8B72-4520-8B94-CCB2D8536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634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BA3D-3C2E-487E-A6A7-DF262826C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96DF6-DF6F-48D2-B31D-AF613DB33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B3358-EC57-4268-BB30-75425419EA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D7AAF7-3C1B-4875-B855-14DFD26F5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C70F88-EB96-46B2-BF1E-38E0DCB6D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26579D-B021-4D78-B30E-41C323CA4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545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4FA6A-F43E-478B-8F2A-4E31AC45A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D8386A-C6EA-4E71-BC2B-136F327170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AAC565-FD1A-4E94-928E-41236A68F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1FD4BC-9AAC-4E60-84C8-E38B312BE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BC2DA-E53B-443F-80F6-20B31EE00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4604B4-17C7-4C0C-A2A1-718024A35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154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9A588-BEE5-48C0-8110-5FE6F3E7C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9F667F-7020-44E1-B8EC-D60DBF77CD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EBE115-2895-45D2-A1CA-9F4090DF7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A9167-F335-496A-B9AB-459BFFADA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7A1DF-1892-4953-BBF4-C275D38A9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00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2E4F38-EFD1-4EAD-A633-0BA5484FA3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8BF5D3-4457-44F5-B2BB-FAEA3E11FF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89BB9-0F5B-4478-9319-169D29B99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E8047F-6B55-49B1-8201-D6F939951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AAC4C-7122-4BB9-B2B7-32944EC16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137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3572DB-000A-47A2-B27E-B277586DE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203239-140A-4B4F-BF32-0557FC710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CF1FC-D75A-4A4E-8351-8244AEE69D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A485F-8E6B-49EE-AC22-B1ACB7C606E1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B50A7-CC51-4467-A6FD-D921461391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96AB4-E017-47BB-B50A-7F8D2394C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A0705-77C3-4395-BA86-6C61FC610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447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rich.maths.org/91/not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1D4C4F-2DB4-45C9-94F4-20D93FD085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63" t="13211" r="33531" b="7156"/>
          <a:stretch/>
        </p:blipFill>
        <p:spPr>
          <a:xfrm>
            <a:off x="6560190" y="123516"/>
            <a:ext cx="5402510" cy="66109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7337C4-41B7-4BA6-A386-6902DA9D54DD}"/>
              </a:ext>
            </a:extLst>
          </p:cNvPr>
          <p:cNvSpPr/>
          <p:nvPr/>
        </p:nvSpPr>
        <p:spPr>
          <a:xfrm>
            <a:off x="464190" y="1217547"/>
            <a:ext cx="3241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https://nrich.maths.org/91/note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C10264-1139-40D4-9674-782D1D2FA47F}"/>
              </a:ext>
            </a:extLst>
          </p:cNvPr>
          <p:cNvSpPr/>
          <p:nvPr/>
        </p:nvSpPr>
        <p:spPr>
          <a:xfrm>
            <a:off x="464190" y="351634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Key questions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Tell me about your journey through the maze. 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How are you choosing where to go next? 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What do you notice about the structure of the maze? </a:t>
            </a:r>
            <a:b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How could you adjust your journey to get closer to 100 rather than starting again at the beginning? 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How will you record what you have tried?</a:t>
            </a:r>
            <a:br>
              <a:rPr lang="en-GB" sz="1200" dirty="0">
                <a:latin typeface="Century Gothic" panose="020B0502020202020204" pitchFamily="34" charset="0"/>
              </a:rPr>
            </a:br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How is your recording supporting you to solve this challenge? 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5CC05A-A381-4408-8E28-09EABD0A33DB}"/>
              </a:ext>
            </a:extLst>
          </p:cNvPr>
          <p:cNvSpPr/>
          <p:nvPr/>
        </p:nvSpPr>
        <p:spPr>
          <a:xfrm>
            <a:off x="464190" y="511871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xtension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Is there more than one way through the maze that totals 100?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What is the highest total? Lowest total?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2FFBD1-117C-4EAD-831B-CD86F6767508}"/>
              </a:ext>
            </a:extLst>
          </p:cNvPr>
          <p:cNvSpPr/>
          <p:nvPr/>
        </p:nvSpPr>
        <p:spPr>
          <a:xfrm>
            <a:off x="464190" y="581120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Extra</a:t>
            </a:r>
            <a:r>
              <a:rPr lang="en-GB" sz="12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support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Challenge learners to find an accurate total for their journey through the maze. Children may like to use a bead string, counters or pasta shapes to help with the addition and help keep a running total.  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AE6FB3-8531-4937-854E-58D1AD51BBB1}"/>
              </a:ext>
            </a:extLst>
          </p:cNvPr>
          <p:cNvSpPr txBox="1"/>
          <p:nvPr/>
        </p:nvSpPr>
        <p:spPr>
          <a:xfrm>
            <a:off x="464190" y="184557"/>
            <a:ext cx="6096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Maze 100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3EC385-D161-4BB6-A2AE-503E0E524E46}"/>
              </a:ext>
            </a:extLst>
          </p:cNvPr>
          <p:cNvSpPr/>
          <p:nvPr/>
        </p:nvSpPr>
        <p:spPr>
          <a:xfrm>
            <a:off x="464190" y="173025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0" i="0" dirty="0">
                <a:solidFill>
                  <a:srgbClr val="00B0F0"/>
                </a:solidFill>
                <a:effectLst/>
                <a:latin typeface="Century Gothic" panose="020B0502020202020204" pitchFamily="34" charset="0"/>
              </a:rPr>
              <a:t>In this maze there are numbers in each of the cells. You go through adding all the numbers that you pass. You may not go through any cell more than once.</a:t>
            </a:r>
            <a:br>
              <a:rPr lang="en-GB" sz="1200" dirty="0">
                <a:solidFill>
                  <a:srgbClr val="00B0F0"/>
                </a:solidFill>
                <a:latin typeface="Century Gothic" panose="020B0502020202020204" pitchFamily="34" charset="0"/>
              </a:rPr>
            </a:br>
            <a:br>
              <a:rPr lang="en-GB" sz="1200" dirty="0">
                <a:solidFill>
                  <a:srgbClr val="00B0F0"/>
                </a:solidFill>
                <a:latin typeface="Century Gothic" panose="020B0502020202020204" pitchFamily="34" charset="0"/>
              </a:rPr>
            </a:br>
            <a:r>
              <a:rPr lang="en-GB" sz="1200" b="0" i="0" dirty="0">
                <a:solidFill>
                  <a:srgbClr val="00B0F0"/>
                </a:solidFill>
                <a:effectLst/>
                <a:latin typeface="Century Gothic" panose="020B0502020202020204" pitchFamily="34" charset="0"/>
              </a:rPr>
              <a:t>Can you find a way through in which the numbers add to exactly 100?</a:t>
            </a:r>
            <a:endParaRPr lang="en-GB" sz="1200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9CFDB9-5A43-47F1-9AD7-7332331364FC}"/>
              </a:ext>
            </a:extLst>
          </p:cNvPr>
          <p:cNvSpPr/>
          <p:nvPr/>
        </p:nvSpPr>
        <p:spPr>
          <a:xfrm>
            <a:off x="464190" y="256125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0" i="0" dirty="0">
                <a:solidFill>
                  <a:srgbClr val="00B0F0"/>
                </a:solidFill>
                <a:effectLst/>
                <a:latin typeface="Century Gothic" panose="020B0502020202020204" pitchFamily="34" charset="0"/>
              </a:rPr>
              <a:t>What is the lowest number you can make going through the maze?</a:t>
            </a:r>
            <a:br>
              <a:rPr lang="en-GB" sz="1200" dirty="0">
                <a:solidFill>
                  <a:srgbClr val="00B0F0"/>
                </a:solidFill>
                <a:latin typeface="Century Gothic" panose="020B0502020202020204" pitchFamily="34" charset="0"/>
              </a:rPr>
            </a:br>
            <a:br>
              <a:rPr lang="en-GB" sz="1200" dirty="0">
                <a:solidFill>
                  <a:srgbClr val="00B0F0"/>
                </a:solidFill>
                <a:latin typeface="Century Gothic" panose="020B0502020202020204" pitchFamily="34" charset="0"/>
              </a:rPr>
            </a:br>
            <a:r>
              <a:rPr lang="en-GB" sz="1200" b="0" i="0" dirty="0">
                <a:solidFill>
                  <a:srgbClr val="00B0F0"/>
                </a:solidFill>
                <a:effectLst/>
                <a:latin typeface="Century Gothic" panose="020B0502020202020204" pitchFamily="34" charset="0"/>
              </a:rPr>
              <a:t>What is the highest number you can make going through the maze? (Remember you may not go through any cell more than once.)</a:t>
            </a:r>
            <a:endParaRPr lang="en-GB" sz="1200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35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243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2020-06-07T13:13:41Z</dcterms:created>
  <dcterms:modified xsi:type="dcterms:W3CDTF">2020-06-07T13:20:24Z</dcterms:modified>
</cp:coreProperties>
</file>