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6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BDA7-8FE3-4E56-A834-4B52FF24E486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72348-2285-485D-89FB-96C4DC313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9135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BDA7-8FE3-4E56-A834-4B52FF24E486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72348-2285-485D-89FB-96C4DC313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931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BDA7-8FE3-4E56-A834-4B52FF24E486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72348-2285-485D-89FB-96C4DC313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934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BDA7-8FE3-4E56-A834-4B52FF24E486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72348-2285-485D-89FB-96C4DC313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392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BDA7-8FE3-4E56-A834-4B52FF24E486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72348-2285-485D-89FB-96C4DC313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4668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BDA7-8FE3-4E56-A834-4B52FF24E486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72348-2285-485D-89FB-96C4DC313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260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BDA7-8FE3-4E56-A834-4B52FF24E486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72348-2285-485D-89FB-96C4DC313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481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BDA7-8FE3-4E56-A834-4B52FF24E486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72348-2285-485D-89FB-96C4DC313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32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BDA7-8FE3-4E56-A834-4B52FF24E486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72348-2285-485D-89FB-96C4DC313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694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BDA7-8FE3-4E56-A834-4B52FF24E486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72348-2285-485D-89FB-96C4DC313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84611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BDA7-8FE3-4E56-A834-4B52FF24E486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72348-2285-485D-89FB-96C4DC313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131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75BDA7-8FE3-4E56-A834-4B52FF24E486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A72348-2285-485D-89FB-96C4DC313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211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8B6D635-0BDE-44C9-8D5C-851AB4E400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7555"/>
            <a:ext cx="6828140" cy="9409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6444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77F23B4-E206-40CF-A215-CD8AE3EB8E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58" t="14587" r="49782" b="19435"/>
          <a:stretch/>
        </p:blipFill>
        <p:spPr>
          <a:xfrm>
            <a:off x="986590" y="332872"/>
            <a:ext cx="4620126" cy="9240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177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7DDB6D3-9CA8-47FB-8C31-1F62A26065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219" t="13693" r="-437" b="15087"/>
          <a:stretch/>
        </p:blipFill>
        <p:spPr>
          <a:xfrm>
            <a:off x="1167063" y="532302"/>
            <a:ext cx="4523874" cy="8841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4917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A4 Paper (210x297 mm)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Otett</dc:creator>
  <cp:lastModifiedBy>Rebecca Otett</cp:lastModifiedBy>
  <cp:revision>1</cp:revision>
  <dcterms:created xsi:type="dcterms:W3CDTF">2020-06-07T10:46:47Z</dcterms:created>
  <dcterms:modified xsi:type="dcterms:W3CDTF">2020-06-07T10:50:44Z</dcterms:modified>
</cp:coreProperties>
</file>