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0" r:id="rId2"/>
    <p:sldId id="261" r:id="rId3"/>
    <p:sldId id="262" r:id="rId4"/>
    <p:sldId id="263" r:id="rId5"/>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37592"/>
    <a:srgbClr val="28809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0"/>
    <p:restoredTop sz="94674"/>
  </p:normalViewPr>
  <p:slideViewPr>
    <p:cSldViewPr snapToGrid="0" snapToObjects="1">
      <p:cViewPr varScale="1">
        <p:scale>
          <a:sx n="115" d="100"/>
          <a:sy n="115" d="100"/>
        </p:scale>
        <p:origin x="1288"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238659-C8D7-BC45-A94C-FE35201237A6}" type="datetimeFigureOut">
              <a:rPr lang="en-US" smtClean="0"/>
              <a:t>3/27/20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460876-5425-9248-8AD8-A2FA0442FC0D}" type="slidenum">
              <a:rPr lang="en-US" smtClean="0"/>
              <a:t>‹#›</a:t>
            </a:fld>
            <a:endParaRPr lang="en-US"/>
          </a:p>
        </p:txBody>
      </p:sp>
    </p:spTree>
    <p:extLst>
      <p:ext uri="{BB962C8B-B14F-4D97-AF65-F5344CB8AC3E}">
        <p14:creationId xmlns:p14="http://schemas.microsoft.com/office/powerpoint/2010/main" val="36972284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238659-C8D7-BC45-A94C-FE35201237A6}" type="datetimeFigureOut">
              <a:rPr lang="en-US" smtClean="0"/>
              <a:t>3/27/20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460876-5425-9248-8AD8-A2FA0442FC0D}" type="slidenum">
              <a:rPr lang="en-US" smtClean="0"/>
              <a:t>‹#›</a:t>
            </a:fld>
            <a:endParaRPr lang="en-US"/>
          </a:p>
        </p:txBody>
      </p:sp>
    </p:spTree>
    <p:extLst>
      <p:ext uri="{BB962C8B-B14F-4D97-AF65-F5344CB8AC3E}">
        <p14:creationId xmlns:p14="http://schemas.microsoft.com/office/powerpoint/2010/main" val="37469370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4238659-C8D7-BC45-A94C-FE35201237A6}" type="datetimeFigureOut">
              <a:rPr lang="en-US" smtClean="0"/>
              <a:t>3/27/20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460876-5425-9248-8AD8-A2FA0442FC0D}" type="slidenum">
              <a:rPr lang="en-US" smtClean="0"/>
              <a:t>‹#›</a:t>
            </a:fld>
            <a:endParaRPr lang="en-US"/>
          </a:p>
        </p:txBody>
      </p:sp>
    </p:spTree>
    <p:extLst>
      <p:ext uri="{BB962C8B-B14F-4D97-AF65-F5344CB8AC3E}">
        <p14:creationId xmlns:p14="http://schemas.microsoft.com/office/powerpoint/2010/main" val="32504831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238659-C8D7-BC45-A94C-FE35201237A6}" type="datetimeFigureOut">
              <a:rPr lang="en-US" smtClean="0"/>
              <a:t>3/27/20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2460876-5425-9248-8AD8-A2FA0442FC0D}" type="slidenum">
              <a:rPr lang="en-US" smtClean="0"/>
              <a:t>‹#›</a:t>
            </a:fld>
            <a:endParaRPr lang="en-US"/>
          </a:p>
        </p:txBody>
      </p:sp>
    </p:spTree>
    <p:extLst>
      <p:ext uri="{BB962C8B-B14F-4D97-AF65-F5344CB8AC3E}">
        <p14:creationId xmlns:p14="http://schemas.microsoft.com/office/powerpoint/2010/main" val="11502434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238659-C8D7-BC45-A94C-FE35201237A6}" type="datetimeFigureOut">
              <a:rPr lang="en-US" smtClean="0"/>
              <a:t>3/27/20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2460876-5425-9248-8AD8-A2FA0442FC0D}" type="slidenum">
              <a:rPr lang="en-US" smtClean="0"/>
              <a:t>‹#›</a:t>
            </a:fld>
            <a:endParaRPr lang="en-US"/>
          </a:p>
        </p:txBody>
      </p:sp>
    </p:spTree>
    <p:extLst>
      <p:ext uri="{BB962C8B-B14F-4D97-AF65-F5344CB8AC3E}">
        <p14:creationId xmlns:p14="http://schemas.microsoft.com/office/powerpoint/2010/main" val="41248731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238659-C8D7-BC45-A94C-FE35201237A6}" type="datetimeFigureOut">
              <a:rPr lang="en-US" smtClean="0"/>
              <a:t>3/27/20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2460876-5425-9248-8AD8-A2FA0442FC0D}" type="slidenum">
              <a:rPr lang="en-US" smtClean="0"/>
              <a:t>‹#›</a:t>
            </a:fld>
            <a:endParaRPr lang="en-US"/>
          </a:p>
        </p:txBody>
      </p:sp>
    </p:spTree>
    <p:extLst>
      <p:ext uri="{BB962C8B-B14F-4D97-AF65-F5344CB8AC3E}">
        <p14:creationId xmlns:p14="http://schemas.microsoft.com/office/powerpoint/2010/main" val="10590312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238659-C8D7-BC45-A94C-FE35201237A6}" type="datetimeFigureOut">
              <a:rPr lang="en-US" smtClean="0"/>
              <a:t>3/27/20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2460876-5425-9248-8AD8-A2FA0442FC0D}" type="slidenum">
              <a:rPr lang="en-US" smtClean="0"/>
              <a:t>‹#›</a:t>
            </a:fld>
            <a:endParaRPr lang="en-US"/>
          </a:p>
        </p:txBody>
      </p:sp>
    </p:spTree>
    <p:extLst>
      <p:ext uri="{BB962C8B-B14F-4D97-AF65-F5344CB8AC3E}">
        <p14:creationId xmlns:p14="http://schemas.microsoft.com/office/powerpoint/2010/main" val="39134554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4238659-C8D7-BC45-A94C-FE35201237A6}" type="datetimeFigureOut">
              <a:rPr lang="en-US" smtClean="0"/>
              <a:t>3/27/20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2460876-5425-9248-8AD8-A2FA0442FC0D}" type="slidenum">
              <a:rPr lang="en-US" smtClean="0"/>
              <a:t>‹#›</a:t>
            </a:fld>
            <a:endParaRPr lang="en-US"/>
          </a:p>
        </p:txBody>
      </p:sp>
    </p:spTree>
    <p:extLst>
      <p:ext uri="{BB962C8B-B14F-4D97-AF65-F5344CB8AC3E}">
        <p14:creationId xmlns:p14="http://schemas.microsoft.com/office/powerpoint/2010/main" val="8424115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4238659-C8D7-BC45-A94C-FE35201237A6}" type="datetimeFigureOut">
              <a:rPr lang="en-US" smtClean="0"/>
              <a:t>3/27/20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2460876-5425-9248-8AD8-A2FA0442FC0D}" type="slidenum">
              <a:rPr lang="en-US" smtClean="0"/>
              <a:t>‹#›</a:t>
            </a:fld>
            <a:endParaRPr lang="en-US"/>
          </a:p>
        </p:txBody>
      </p:sp>
    </p:spTree>
    <p:extLst>
      <p:ext uri="{BB962C8B-B14F-4D97-AF65-F5344CB8AC3E}">
        <p14:creationId xmlns:p14="http://schemas.microsoft.com/office/powerpoint/2010/main" val="11609749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238659-C8D7-BC45-A94C-FE35201237A6}" type="datetimeFigureOut">
              <a:rPr lang="en-US" smtClean="0"/>
              <a:t>3/27/20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460876-5425-9248-8AD8-A2FA0442FC0D}" type="slidenum">
              <a:rPr lang="en-US" smtClean="0"/>
              <a:t>‹#›</a:t>
            </a:fld>
            <a:endParaRPr lang="en-US"/>
          </a:p>
        </p:txBody>
      </p:sp>
    </p:spTree>
    <p:extLst>
      <p:ext uri="{BB962C8B-B14F-4D97-AF65-F5344CB8AC3E}">
        <p14:creationId xmlns:p14="http://schemas.microsoft.com/office/powerpoint/2010/main" val="23210823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238659-C8D7-BC45-A94C-FE35201237A6}" type="datetimeFigureOut">
              <a:rPr lang="en-US" smtClean="0"/>
              <a:t>3/27/20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460876-5425-9248-8AD8-A2FA0442FC0D}" type="slidenum">
              <a:rPr lang="en-US" smtClean="0"/>
              <a:t>‹#›</a:t>
            </a:fld>
            <a:endParaRPr lang="en-US"/>
          </a:p>
        </p:txBody>
      </p:sp>
    </p:spTree>
    <p:extLst>
      <p:ext uri="{BB962C8B-B14F-4D97-AF65-F5344CB8AC3E}">
        <p14:creationId xmlns:p14="http://schemas.microsoft.com/office/powerpoint/2010/main" val="19113519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238659-C8D7-BC45-A94C-FE35201237A6}" type="datetimeFigureOut">
              <a:rPr lang="en-US" smtClean="0"/>
              <a:t>3/27/20</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460876-5425-9248-8AD8-A2FA0442FC0D}" type="slidenum">
              <a:rPr lang="en-US" smtClean="0"/>
              <a:t>‹#›</a:t>
            </a:fld>
            <a:endParaRPr lang="en-US"/>
          </a:p>
        </p:txBody>
      </p:sp>
    </p:spTree>
    <p:extLst>
      <p:ext uri="{BB962C8B-B14F-4D97-AF65-F5344CB8AC3E}">
        <p14:creationId xmlns:p14="http://schemas.microsoft.com/office/powerpoint/2010/main" val="32430477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CC3B7ED-1318-6845-A98B-17ABE9C9A5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74871" y="-48641"/>
            <a:ext cx="1118681" cy="1118681"/>
          </a:xfrm>
          <a:prstGeom prst="rect">
            <a:avLst/>
          </a:prstGeom>
        </p:spPr>
      </p:pic>
      <p:sp>
        <p:nvSpPr>
          <p:cNvPr id="7" name="Title 1">
            <a:extLst>
              <a:ext uri="{FF2B5EF4-FFF2-40B4-BE49-F238E27FC236}">
                <a16:creationId xmlns:a16="http://schemas.microsoft.com/office/drawing/2014/main" id="{D9DE0EA2-99C1-AF4F-B2CD-091B335DC98F}"/>
              </a:ext>
            </a:extLst>
          </p:cNvPr>
          <p:cNvSpPr>
            <a:spLocks noGrp="1"/>
          </p:cNvSpPr>
          <p:nvPr>
            <p:ph type="ctrTitle"/>
          </p:nvPr>
        </p:nvSpPr>
        <p:spPr>
          <a:xfrm>
            <a:off x="512324" y="1326644"/>
            <a:ext cx="9144000" cy="2387600"/>
          </a:xfrm>
        </p:spPr>
        <p:txBody>
          <a:bodyPr>
            <a:normAutofit/>
          </a:bodyPr>
          <a:lstStyle/>
          <a:p>
            <a:r>
              <a:rPr lang="en-US" sz="5400" dirty="0">
                <a:latin typeface="Chalkboard" panose="03050602040202020205" pitchFamily="66" charset="77"/>
              </a:rPr>
              <a:t>Choose Your Destiny</a:t>
            </a:r>
          </a:p>
        </p:txBody>
      </p:sp>
    </p:spTree>
    <p:extLst>
      <p:ext uri="{BB962C8B-B14F-4D97-AF65-F5344CB8AC3E}">
        <p14:creationId xmlns:p14="http://schemas.microsoft.com/office/powerpoint/2010/main" val="7485766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A5F2A1F-E7AC-3747-AAB7-88AE3ACDAB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66259" y="2000540"/>
            <a:ext cx="3598303" cy="3002013"/>
          </a:xfrm>
          <a:prstGeom prst="rect">
            <a:avLst/>
          </a:prstGeom>
        </p:spPr>
      </p:pic>
      <p:pic>
        <p:nvPicPr>
          <p:cNvPr id="9" name="Picture 8">
            <a:extLst>
              <a:ext uri="{FF2B5EF4-FFF2-40B4-BE49-F238E27FC236}">
                <a16:creationId xmlns:a16="http://schemas.microsoft.com/office/drawing/2014/main" id="{3EB6AF83-8F89-B44B-A206-8A1D44F8E1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66260" y="2042803"/>
            <a:ext cx="3598303" cy="3002013"/>
          </a:xfrm>
          <a:prstGeom prst="rect">
            <a:avLst/>
          </a:prstGeom>
        </p:spPr>
      </p:pic>
      <p:pic>
        <p:nvPicPr>
          <p:cNvPr id="6" name="Picture 5">
            <a:extLst>
              <a:ext uri="{FF2B5EF4-FFF2-40B4-BE49-F238E27FC236}">
                <a16:creationId xmlns:a16="http://schemas.microsoft.com/office/drawing/2014/main" id="{FCC3B7ED-1318-6845-A98B-17ABE9C9A51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74871" y="-48641"/>
            <a:ext cx="1118681" cy="1118681"/>
          </a:xfrm>
          <a:prstGeom prst="rect">
            <a:avLst/>
          </a:prstGeom>
        </p:spPr>
      </p:pic>
      <p:sp>
        <p:nvSpPr>
          <p:cNvPr id="7" name="Content Placeholder 2">
            <a:extLst>
              <a:ext uri="{FF2B5EF4-FFF2-40B4-BE49-F238E27FC236}">
                <a16:creationId xmlns:a16="http://schemas.microsoft.com/office/drawing/2014/main" id="{14BEBD2A-FAD6-3D4C-A01A-C8452070F20C}"/>
              </a:ext>
            </a:extLst>
          </p:cNvPr>
          <p:cNvSpPr txBox="1">
            <a:spLocks/>
          </p:cNvSpPr>
          <p:nvPr/>
        </p:nvSpPr>
        <p:spPr>
          <a:xfrm>
            <a:off x="579998" y="961724"/>
            <a:ext cx="8573729" cy="373000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0000"/>
              </a:lnSpc>
              <a:spcBef>
                <a:spcPts val="0"/>
              </a:spcBef>
              <a:buFontTx/>
              <a:buNone/>
              <a:defRPr/>
            </a:pPr>
            <a:r>
              <a:rPr lang="en-US" sz="2200" dirty="0">
                <a:latin typeface="Chalkboard" panose="03050602040202020205" pitchFamily="66" charset="77"/>
              </a:rPr>
              <a:t>You’re walking to school on your own because your friend left earlier this morning. You now see your friend playing with someone else in the playground.</a:t>
            </a:r>
          </a:p>
        </p:txBody>
      </p:sp>
      <p:sp>
        <p:nvSpPr>
          <p:cNvPr id="8" name="Content Placeholder 2">
            <a:extLst>
              <a:ext uri="{FF2B5EF4-FFF2-40B4-BE49-F238E27FC236}">
                <a16:creationId xmlns:a16="http://schemas.microsoft.com/office/drawing/2014/main" id="{3798BAA2-2D70-5D42-BB0F-CCFB69D8C753}"/>
              </a:ext>
            </a:extLst>
          </p:cNvPr>
          <p:cNvSpPr txBox="1">
            <a:spLocks/>
          </p:cNvSpPr>
          <p:nvPr/>
        </p:nvSpPr>
        <p:spPr>
          <a:xfrm>
            <a:off x="690633" y="4949134"/>
            <a:ext cx="8573729" cy="1429689"/>
          </a:xfrm>
          <a:prstGeom prst="rect">
            <a:avLst/>
          </a:prstGeom>
          <a:ln>
            <a:solidFill>
              <a:schemeClr val="tx1"/>
            </a:solidFill>
          </a:ln>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nSpc>
                <a:spcPct val="100000"/>
              </a:lnSpc>
              <a:spcBef>
                <a:spcPts val="0"/>
              </a:spcBef>
              <a:buFontTx/>
              <a:buNone/>
            </a:pPr>
            <a:r>
              <a:rPr lang="en-US" dirty="0">
                <a:latin typeface="Chalkboard" panose="03050602040202020205" pitchFamily="66" charset="77"/>
              </a:rPr>
              <a:t>Do you</a:t>
            </a:r>
            <a:r>
              <a:rPr lang="is-IS" dirty="0">
                <a:latin typeface="Chalkboard" panose="03050602040202020205" pitchFamily="66" charset="77"/>
              </a:rPr>
              <a:t>…</a:t>
            </a:r>
          </a:p>
          <a:p>
            <a:pPr marL="514350" indent="-514350">
              <a:lnSpc>
                <a:spcPct val="100000"/>
              </a:lnSpc>
              <a:spcBef>
                <a:spcPts val="0"/>
              </a:spcBef>
              <a:buFontTx/>
              <a:buAutoNum type="arabicPeriod"/>
            </a:pPr>
            <a:r>
              <a:rPr lang="is-IS" dirty="0">
                <a:latin typeface="Chalkboard" panose="03050602040202020205" pitchFamily="66" charset="77"/>
              </a:rPr>
              <a:t>Ignore your friend and refuse to speak to them (go to page 3)</a:t>
            </a:r>
          </a:p>
          <a:p>
            <a:pPr marL="0" indent="0">
              <a:lnSpc>
                <a:spcPct val="100000"/>
              </a:lnSpc>
              <a:spcBef>
                <a:spcPts val="0"/>
              </a:spcBef>
              <a:buNone/>
            </a:pPr>
            <a:r>
              <a:rPr lang="is-IS" dirty="0">
                <a:latin typeface="Chalkboard" panose="03050602040202020205" pitchFamily="66" charset="77"/>
              </a:rPr>
              <a:t> </a:t>
            </a:r>
          </a:p>
          <a:p>
            <a:pPr marL="0" indent="0">
              <a:lnSpc>
                <a:spcPct val="100000"/>
              </a:lnSpc>
              <a:spcBef>
                <a:spcPts val="0"/>
              </a:spcBef>
              <a:buFontTx/>
              <a:buNone/>
            </a:pPr>
            <a:r>
              <a:rPr lang="is-IS" dirty="0">
                <a:latin typeface="Chalkboard" panose="03050602040202020205" pitchFamily="66" charset="77"/>
              </a:rPr>
              <a:t>2. Go and speak to your friend, asking who the new person is in a friendly way and ask if you can join in. (go to page 4)</a:t>
            </a:r>
          </a:p>
          <a:p>
            <a:pPr marL="0" indent="0">
              <a:lnSpc>
                <a:spcPct val="100000"/>
              </a:lnSpc>
              <a:spcBef>
                <a:spcPts val="0"/>
              </a:spcBef>
              <a:buFontTx/>
              <a:buNone/>
            </a:pPr>
            <a:endParaRPr lang="en-US" dirty="0">
              <a:latin typeface="Chalkboard" panose="03050602040202020205" pitchFamily="66" charset="77"/>
            </a:endParaRPr>
          </a:p>
        </p:txBody>
      </p:sp>
    </p:spTree>
    <p:extLst>
      <p:ext uri="{BB962C8B-B14F-4D97-AF65-F5344CB8AC3E}">
        <p14:creationId xmlns:p14="http://schemas.microsoft.com/office/powerpoint/2010/main" val="42460523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CC3B7ED-1318-6845-A98B-17ABE9C9A5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74871" y="-48641"/>
            <a:ext cx="1118681" cy="1118681"/>
          </a:xfrm>
          <a:prstGeom prst="rect">
            <a:avLst/>
          </a:prstGeom>
        </p:spPr>
      </p:pic>
      <p:sp>
        <p:nvSpPr>
          <p:cNvPr id="7" name="Content Placeholder 2">
            <a:extLst>
              <a:ext uri="{FF2B5EF4-FFF2-40B4-BE49-F238E27FC236}">
                <a16:creationId xmlns:a16="http://schemas.microsoft.com/office/drawing/2014/main" id="{D40EB987-098C-EB47-A493-FBF1C8BF3C59}"/>
              </a:ext>
            </a:extLst>
          </p:cNvPr>
          <p:cNvSpPr txBox="1">
            <a:spLocks/>
          </p:cNvSpPr>
          <p:nvPr/>
        </p:nvSpPr>
        <p:spPr>
          <a:xfrm>
            <a:off x="472639" y="984321"/>
            <a:ext cx="9013198" cy="509262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0000"/>
              </a:lnSpc>
              <a:spcBef>
                <a:spcPts val="0"/>
              </a:spcBef>
            </a:pPr>
            <a:r>
              <a:rPr lang="is-IS" sz="2200" dirty="0">
                <a:latin typeface="Chalkboard" panose="03050602040202020205" pitchFamily="66" charset="77"/>
              </a:rPr>
              <a:t>You ignore your friend and refuse to speak to them. Your friend was playing with someone else but they still want to play with you. They’re upset when you won’t speak to them and the two of you don’t play together for the next few days.</a:t>
            </a:r>
            <a:endParaRPr lang="en-US" sz="2200" dirty="0">
              <a:latin typeface="Chalkboard" panose="03050602040202020205" pitchFamily="66" charset="77"/>
            </a:endParaRPr>
          </a:p>
        </p:txBody>
      </p:sp>
      <p:sp>
        <p:nvSpPr>
          <p:cNvPr id="8" name="Content Placeholder 2">
            <a:extLst>
              <a:ext uri="{FF2B5EF4-FFF2-40B4-BE49-F238E27FC236}">
                <a16:creationId xmlns:a16="http://schemas.microsoft.com/office/drawing/2014/main" id="{B6936DEA-6257-834A-B84C-67F7CDAC19CE}"/>
              </a:ext>
            </a:extLst>
          </p:cNvPr>
          <p:cNvSpPr txBox="1">
            <a:spLocks/>
          </p:cNvSpPr>
          <p:nvPr/>
        </p:nvSpPr>
        <p:spPr>
          <a:xfrm>
            <a:off x="4510570" y="6076942"/>
            <a:ext cx="937339" cy="362770"/>
          </a:xfrm>
          <a:prstGeom prst="rect">
            <a:avLst/>
          </a:prstGeom>
          <a:ln>
            <a:solidFill>
              <a:schemeClr val="tx1"/>
            </a:solidFill>
          </a:ln>
        </p:spPr>
        <p:txBody>
          <a:bodyPr vert="horz" lIns="91440" tIns="45720" rIns="91440" bIns="45720" rtlCol="0">
            <a:normAutofit fontScale="62500" lnSpcReduction="20000"/>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nSpc>
                <a:spcPct val="100000"/>
              </a:lnSpc>
              <a:spcBef>
                <a:spcPts val="0"/>
              </a:spcBef>
              <a:buFontTx/>
              <a:buNone/>
            </a:pPr>
            <a:r>
              <a:rPr lang="is-IS" dirty="0">
                <a:latin typeface="Chalkboard" panose="03050602040202020205" pitchFamily="66" charset="77"/>
              </a:rPr>
              <a:t>Page 3</a:t>
            </a:r>
          </a:p>
          <a:p>
            <a:pPr marL="0" indent="0">
              <a:lnSpc>
                <a:spcPct val="100000"/>
              </a:lnSpc>
              <a:spcBef>
                <a:spcPts val="0"/>
              </a:spcBef>
              <a:buFontTx/>
              <a:buNone/>
            </a:pPr>
            <a:endParaRPr lang="en-US" dirty="0">
              <a:latin typeface="Chalkboard" panose="03050602040202020205" pitchFamily="66" charset="77"/>
            </a:endParaRPr>
          </a:p>
        </p:txBody>
      </p:sp>
      <p:pic>
        <p:nvPicPr>
          <p:cNvPr id="3" name="Picture 2">
            <a:extLst>
              <a:ext uri="{FF2B5EF4-FFF2-40B4-BE49-F238E27FC236}">
                <a16:creationId xmlns:a16="http://schemas.microsoft.com/office/drawing/2014/main" id="{08C749FA-E412-4743-A72A-63051A30BE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62293" y="2690915"/>
            <a:ext cx="4521105" cy="3267076"/>
          </a:xfrm>
          <a:prstGeom prst="rect">
            <a:avLst/>
          </a:prstGeom>
        </p:spPr>
      </p:pic>
    </p:spTree>
    <p:extLst>
      <p:ext uri="{BB962C8B-B14F-4D97-AF65-F5344CB8AC3E}">
        <p14:creationId xmlns:p14="http://schemas.microsoft.com/office/powerpoint/2010/main" val="34708628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CC3B7ED-1318-6845-A98B-17ABE9C9A5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74871" y="-48641"/>
            <a:ext cx="1118681" cy="1118681"/>
          </a:xfrm>
          <a:prstGeom prst="rect">
            <a:avLst/>
          </a:prstGeom>
        </p:spPr>
      </p:pic>
      <p:sp>
        <p:nvSpPr>
          <p:cNvPr id="7" name="Content Placeholder 2">
            <a:extLst>
              <a:ext uri="{FF2B5EF4-FFF2-40B4-BE49-F238E27FC236}">
                <a16:creationId xmlns:a16="http://schemas.microsoft.com/office/drawing/2014/main" id="{62693165-F6A0-8C47-ABDC-B49A6D00B318}"/>
              </a:ext>
            </a:extLst>
          </p:cNvPr>
          <p:cNvSpPr txBox="1">
            <a:spLocks/>
          </p:cNvSpPr>
          <p:nvPr/>
        </p:nvSpPr>
        <p:spPr>
          <a:xfrm>
            <a:off x="598251" y="1070040"/>
            <a:ext cx="8796602" cy="190713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0000"/>
              </a:lnSpc>
              <a:spcBef>
                <a:spcPts val="0"/>
              </a:spcBef>
            </a:pPr>
            <a:r>
              <a:rPr lang="is-IS" sz="2200" dirty="0">
                <a:latin typeface="Chalkboard" panose="03050602040202020205" pitchFamily="66" charset="77"/>
              </a:rPr>
              <a:t>Go and speak to your friend, asking who the new person is in a friendly way and asking if you can join in. The new person is great fun and now you have two friends to play with.</a:t>
            </a:r>
            <a:endParaRPr lang="en-US" sz="2200" dirty="0">
              <a:latin typeface="Chalkboard" panose="03050602040202020205" pitchFamily="66" charset="77"/>
            </a:endParaRPr>
          </a:p>
        </p:txBody>
      </p:sp>
      <p:sp>
        <p:nvSpPr>
          <p:cNvPr id="8" name="Content Placeholder 2">
            <a:extLst>
              <a:ext uri="{FF2B5EF4-FFF2-40B4-BE49-F238E27FC236}">
                <a16:creationId xmlns:a16="http://schemas.microsoft.com/office/drawing/2014/main" id="{F30169F9-2844-7548-A861-D09DD434A11E}"/>
              </a:ext>
            </a:extLst>
          </p:cNvPr>
          <p:cNvSpPr txBox="1">
            <a:spLocks/>
          </p:cNvSpPr>
          <p:nvPr/>
        </p:nvSpPr>
        <p:spPr>
          <a:xfrm>
            <a:off x="4532735" y="6034617"/>
            <a:ext cx="927634" cy="366186"/>
          </a:xfrm>
          <a:prstGeom prst="rect">
            <a:avLst/>
          </a:prstGeom>
          <a:ln>
            <a:solidFill>
              <a:schemeClr val="tx1"/>
            </a:solidFill>
          </a:ln>
        </p:spPr>
        <p:txBody>
          <a:bodyPr vert="horz" lIns="91440" tIns="45720" rIns="91440" bIns="45720" rtlCol="0">
            <a:normAutofit fontScale="62500" lnSpcReduction="20000"/>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nSpc>
                <a:spcPct val="100000"/>
              </a:lnSpc>
              <a:spcBef>
                <a:spcPts val="0"/>
              </a:spcBef>
              <a:buFontTx/>
              <a:buNone/>
            </a:pPr>
            <a:r>
              <a:rPr lang="is-IS" dirty="0">
                <a:latin typeface="Chalkboard" panose="03050602040202020205" pitchFamily="66" charset="77"/>
              </a:rPr>
              <a:t>Page 4</a:t>
            </a:r>
          </a:p>
          <a:p>
            <a:pPr marL="0" indent="0">
              <a:lnSpc>
                <a:spcPct val="100000"/>
              </a:lnSpc>
              <a:spcBef>
                <a:spcPts val="0"/>
              </a:spcBef>
              <a:buFontTx/>
              <a:buNone/>
            </a:pPr>
            <a:endParaRPr lang="en-US" dirty="0">
              <a:latin typeface="Chalkboard" panose="03050602040202020205" pitchFamily="66" charset="77"/>
            </a:endParaRPr>
          </a:p>
        </p:txBody>
      </p:sp>
      <p:pic>
        <p:nvPicPr>
          <p:cNvPr id="3" name="Picture 2">
            <a:extLst>
              <a:ext uri="{FF2B5EF4-FFF2-40B4-BE49-F238E27FC236}">
                <a16:creationId xmlns:a16="http://schemas.microsoft.com/office/drawing/2014/main" id="{E9B0F33A-2383-6C45-9FA2-B660BA95BC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70788" y="2401040"/>
            <a:ext cx="4376318" cy="3172096"/>
          </a:xfrm>
          <a:prstGeom prst="rect">
            <a:avLst/>
          </a:prstGeom>
        </p:spPr>
      </p:pic>
    </p:spTree>
    <p:extLst>
      <p:ext uri="{BB962C8B-B14F-4D97-AF65-F5344CB8AC3E}">
        <p14:creationId xmlns:p14="http://schemas.microsoft.com/office/powerpoint/2010/main" val="335757387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161</TotalTime>
  <Words>177</Words>
  <Application>Microsoft Macintosh PowerPoint</Application>
  <PresentationFormat>A4 Paper (210x297 mm)</PresentationFormat>
  <Paragraphs>10</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Calibri Light</vt:lpstr>
      <vt:lpstr>Chalkboard</vt:lpstr>
      <vt:lpstr>Office Theme</vt:lpstr>
      <vt:lpstr>Choose Your Destiny</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Niamh Minster - Larwood School</cp:lastModifiedBy>
  <cp:revision>27</cp:revision>
  <dcterms:created xsi:type="dcterms:W3CDTF">2018-02-01T11:39:46Z</dcterms:created>
  <dcterms:modified xsi:type="dcterms:W3CDTF">2020-03-27T16:04:32Z</dcterms:modified>
</cp:coreProperties>
</file>