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659"/>
    <p:restoredTop sz="94674"/>
  </p:normalViewPr>
  <p:slideViewPr>
    <p:cSldViewPr snapToGrid="0" snapToObjects="1">
      <p:cViewPr varScale="1">
        <p:scale>
          <a:sx n="122" d="100"/>
          <a:sy n="122" d="100"/>
        </p:scale>
        <p:origin x="312"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AE4A94-7B18-714E-A569-C711A6C80AC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5ED237A-0E09-5C41-A5A6-5FAC0B6FC80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F97FD7B-69C3-394F-8BB2-132C15F5E7EA}"/>
              </a:ext>
            </a:extLst>
          </p:cNvPr>
          <p:cNvSpPr>
            <a:spLocks noGrp="1"/>
          </p:cNvSpPr>
          <p:nvPr>
            <p:ph type="dt" sz="half" idx="10"/>
          </p:nvPr>
        </p:nvSpPr>
        <p:spPr/>
        <p:txBody>
          <a:bodyPr/>
          <a:lstStyle/>
          <a:p>
            <a:fld id="{124961DD-AC26-7741-B2B3-280C0028C82A}" type="datetimeFigureOut">
              <a:rPr lang="en-GB" smtClean="0"/>
              <a:t>18/04/2020</a:t>
            </a:fld>
            <a:endParaRPr lang="en-GB"/>
          </a:p>
        </p:txBody>
      </p:sp>
      <p:sp>
        <p:nvSpPr>
          <p:cNvPr id="5" name="Footer Placeholder 4">
            <a:extLst>
              <a:ext uri="{FF2B5EF4-FFF2-40B4-BE49-F238E27FC236}">
                <a16:creationId xmlns:a16="http://schemas.microsoft.com/office/drawing/2014/main" id="{0A4418B3-C420-D747-8916-DCAE13BE4E3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864C7B0-1F11-A641-A791-733A89CF183E}"/>
              </a:ext>
            </a:extLst>
          </p:cNvPr>
          <p:cNvSpPr>
            <a:spLocks noGrp="1"/>
          </p:cNvSpPr>
          <p:nvPr>
            <p:ph type="sldNum" sz="quarter" idx="12"/>
          </p:nvPr>
        </p:nvSpPr>
        <p:spPr/>
        <p:txBody>
          <a:bodyPr/>
          <a:lstStyle/>
          <a:p>
            <a:fld id="{F7AB6110-0832-C64E-A09E-2C6F3C2AB9D8}" type="slidenum">
              <a:rPr lang="en-GB" smtClean="0"/>
              <a:t>‹#›</a:t>
            </a:fld>
            <a:endParaRPr lang="en-GB"/>
          </a:p>
        </p:txBody>
      </p:sp>
    </p:spTree>
    <p:extLst>
      <p:ext uri="{BB962C8B-B14F-4D97-AF65-F5344CB8AC3E}">
        <p14:creationId xmlns:p14="http://schemas.microsoft.com/office/powerpoint/2010/main" val="29442104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929F01-5815-A949-A288-5C09F4C7807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8022C01-E85A-DF44-A40A-CBF784A94B45}"/>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3A97A67-9BC1-2842-8EE7-7FBDC6DFCC9C}"/>
              </a:ext>
            </a:extLst>
          </p:cNvPr>
          <p:cNvSpPr>
            <a:spLocks noGrp="1"/>
          </p:cNvSpPr>
          <p:nvPr>
            <p:ph type="dt" sz="half" idx="10"/>
          </p:nvPr>
        </p:nvSpPr>
        <p:spPr/>
        <p:txBody>
          <a:bodyPr/>
          <a:lstStyle/>
          <a:p>
            <a:fld id="{124961DD-AC26-7741-B2B3-280C0028C82A}" type="datetimeFigureOut">
              <a:rPr lang="en-GB" smtClean="0"/>
              <a:t>18/04/2020</a:t>
            </a:fld>
            <a:endParaRPr lang="en-GB"/>
          </a:p>
        </p:txBody>
      </p:sp>
      <p:sp>
        <p:nvSpPr>
          <p:cNvPr id="5" name="Footer Placeholder 4">
            <a:extLst>
              <a:ext uri="{FF2B5EF4-FFF2-40B4-BE49-F238E27FC236}">
                <a16:creationId xmlns:a16="http://schemas.microsoft.com/office/drawing/2014/main" id="{1F33A5D3-8191-814B-83BE-3274D76F13F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E4E25B7-4007-FD4D-834B-91599176DCAF}"/>
              </a:ext>
            </a:extLst>
          </p:cNvPr>
          <p:cNvSpPr>
            <a:spLocks noGrp="1"/>
          </p:cNvSpPr>
          <p:nvPr>
            <p:ph type="sldNum" sz="quarter" idx="12"/>
          </p:nvPr>
        </p:nvSpPr>
        <p:spPr/>
        <p:txBody>
          <a:bodyPr/>
          <a:lstStyle/>
          <a:p>
            <a:fld id="{F7AB6110-0832-C64E-A09E-2C6F3C2AB9D8}" type="slidenum">
              <a:rPr lang="en-GB" smtClean="0"/>
              <a:t>‹#›</a:t>
            </a:fld>
            <a:endParaRPr lang="en-GB"/>
          </a:p>
        </p:txBody>
      </p:sp>
    </p:spTree>
    <p:extLst>
      <p:ext uri="{BB962C8B-B14F-4D97-AF65-F5344CB8AC3E}">
        <p14:creationId xmlns:p14="http://schemas.microsoft.com/office/powerpoint/2010/main" val="36707123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C83A8-407F-A243-B7DA-DF388CCE6A7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7D1327D-352D-DF43-9D23-982444F29CC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FABE0525-79A8-784E-B663-2B6DC1F09AB1}"/>
              </a:ext>
            </a:extLst>
          </p:cNvPr>
          <p:cNvSpPr>
            <a:spLocks noGrp="1"/>
          </p:cNvSpPr>
          <p:nvPr>
            <p:ph type="dt" sz="half" idx="10"/>
          </p:nvPr>
        </p:nvSpPr>
        <p:spPr/>
        <p:txBody>
          <a:bodyPr/>
          <a:lstStyle/>
          <a:p>
            <a:fld id="{124961DD-AC26-7741-B2B3-280C0028C82A}" type="datetimeFigureOut">
              <a:rPr lang="en-GB" smtClean="0"/>
              <a:t>18/04/2020</a:t>
            </a:fld>
            <a:endParaRPr lang="en-GB"/>
          </a:p>
        </p:txBody>
      </p:sp>
      <p:sp>
        <p:nvSpPr>
          <p:cNvPr id="5" name="Footer Placeholder 4">
            <a:extLst>
              <a:ext uri="{FF2B5EF4-FFF2-40B4-BE49-F238E27FC236}">
                <a16:creationId xmlns:a16="http://schemas.microsoft.com/office/drawing/2014/main" id="{14BA2B7D-5A54-0540-A330-D3B826F5E83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6EC7830-E470-CF44-95A6-44F544E14122}"/>
              </a:ext>
            </a:extLst>
          </p:cNvPr>
          <p:cNvSpPr>
            <a:spLocks noGrp="1"/>
          </p:cNvSpPr>
          <p:nvPr>
            <p:ph type="sldNum" sz="quarter" idx="12"/>
          </p:nvPr>
        </p:nvSpPr>
        <p:spPr/>
        <p:txBody>
          <a:bodyPr/>
          <a:lstStyle/>
          <a:p>
            <a:fld id="{F7AB6110-0832-C64E-A09E-2C6F3C2AB9D8}" type="slidenum">
              <a:rPr lang="en-GB" smtClean="0"/>
              <a:t>‹#›</a:t>
            </a:fld>
            <a:endParaRPr lang="en-GB"/>
          </a:p>
        </p:txBody>
      </p:sp>
    </p:spTree>
    <p:extLst>
      <p:ext uri="{BB962C8B-B14F-4D97-AF65-F5344CB8AC3E}">
        <p14:creationId xmlns:p14="http://schemas.microsoft.com/office/powerpoint/2010/main" val="11186165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8BC6A-7876-B244-979D-39B5DCDEA55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C4D6779-A461-DB47-B7E5-269F8D7889E4}"/>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47CCD5E-8E1A-5149-B421-3A782B3DBDFB}"/>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287B195-7F5E-6648-B87F-A3C6FCAE92BD}"/>
              </a:ext>
            </a:extLst>
          </p:cNvPr>
          <p:cNvSpPr>
            <a:spLocks noGrp="1"/>
          </p:cNvSpPr>
          <p:nvPr>
            <p:ph type="dt" sz="half" idx="10"/>
          </p:nvPr>
        </p:nvSpPr>
        <p:spPr/>
        <p:txBody>
          <a:bodyPr/>
          <a:lstStyle/>
          <a:p>
            <a:fld id="{124961DD-AC26-7741-B2B3-280C0028C82A}" type="datetimeFigureOut">
              <a:rPr lang="en-GB" smtClean="0"/>
              <a:t>18/04/2020</a:t>
            </a:fld>
            <a:endParaRPr lang="en-GB"/>
          </a:p>
        </p:txBody>
      </p:sp>
      <p:sp>
        <p:nvSpPr>
          <p:cNvPr id="6" name="Footer Placeholder 5">
            <a:extLst>
              <a:ext uri="{FF2B5EF4-FFF2-40B4-BE49-F238E27FC236}">
                <a16:creationId xmlns:a16="http://schemas.microsoft.com/office/drawing/2014/main" id="{E11C9CD6-32A8-C14A-A194-9018B0CF478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F2E5398-9060-5046-844B-56A848946FC8}"/>
              </a:ext>
            </a:extLst>
          </p:cNvPr>
          <p:cNvSpPr>
            <a:spLocks noGrp="1"/>
          </p:cNvSpPr>
          <p:nvPr>
            <p:ph type="sldNum" sz="quarter" idx="12"/>
          </p:nvPr>
        </p:nvSpPr>
        <p:spPr/>
        <p:txBody>
          <a:bodyPr/>
          <a:lstStyle/>
          <a:p>
            <a:fld id="{F7AB6110-0832-C64E-A09E-2C6F3C2AB9D8}" type="slidenum">
              <a:rPr lang="en-GB" smtClean="0"/>
              <a:t>‹#›</a:t>
            </a:fld>
            <a:endParaRPr lang="en-GB"/>
          </a:p>
        </p:txBody>
      </p:sp>
    </p:spTree>
    <p:extLst>
      <p:ext uri="{BB962C8B-B14F-4D97-AF65-F5344CB8AC3E}">
        <p14:creationId xmlns:p14="http://schemas.microsoft.com/office/powerpoint/2010/main" val="22219873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B11704-38B9-AE4A-B12F-7CA0E5C07AD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639C95A-8C3D-854E-8CAD-72ED695CDD3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80186A4-C937-B04C-8E56-47D58E2D287E}"/>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A9B33D2-7DC9-7A4B-980E-C080734B073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1276D94-9AAE-F24B-9888-AF83CE3F7B20}"/>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4D9DBB1-BD8A-6547-AF6A-B3677A31DFA8}"/>
              </a:ext>
            </a:extLst>
          </p:cNvPr>
          <p:cNvSpPr>
            <a:spLocks noGrp="1"/>
          </p:cNvSpPr>
          <p:nvPr>
            <p:ph type="dt" sz="half" idx="10"/>
          </p:nvPr>
        </p:nvSpPr>
        <p:spPr/>
        <p:txBody>
          <a:bodyPr/>
          <a:lstStyle/>
          <a:p>
            <a:fld id="{124961DD-AC26-7741-B2B3-280C0028C82A}" type="datetimeFigureOut">
              <a:rPr lang="en-GB" smtClean="0"/>
              <a:t>18/04/2020</a:t>
            </a:fld>
            <a:endParaRPr lang="en-GB"/>
          </a:p>
        </p:txBody>
      </p:sp>
      <p:sp>
        <p:nvSpPr>
          <p:cNvPr id="8" name="Footer Placeholder 7">
            <a:extLst>
              <a:ext uri="{FF2B5EF4-FFF2-40B4-BE49-F238E27FC236}">
                <a16:creationId xmlns:a16="http://schemas.microsoft.com/office/drawing/2014/main" id="{660FC0E2-CB4F-1042-807F-293710A247C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86B540C-3474-584F-AEB6-4DEC00EC2752}"/>
              </a:ext>
            </a:extLst>
          </p:cNvPr>
          <p:cNvSpPr>
            <a:spLocks noGrp="1"/>
          </p:cNvSpPr>
          <p:nvPr>
            <p:ph type="sldNum" sz="quarter" idx="12"/>
          </p:nvPr>
        </p:nvSpPr>
        <p:spPr/>
        <p:txBody>
          <a:bodyPr/>
          <a:lstStyle/>
          <a:p>
            <a:fld id="{F7AB6110-0832-C64E-A09E-2C6F3C2AB9D8}" type="slidenum">
              <a:rPr lang="en-GB" smtClean="0"/>
              <a:t>‹#›</a:t>
            </a:fld>
            <a:endParaRPr lang="en-GB"/>
          </a:p>
        </p:txBody>
      </p:sp>
    </p:spTree>
    <p:extLst>
      <p:ext uri="{BB962C8B-B14F-4D97-AF65-F5344CB8AC3E}">
        <p14:creationId xmlns:p14="http://schemas.microsoft.com/office/powerpoint/2010/main" val="12223605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0F6453-97B5-5243-AF88-A2AB3D92DE0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ABA3E95-8494-7C40-8402-0BD558201859}"/>
              </a:ext>
            </a:extLst>
          </p:cNvPr>
          <p:cNvSpPr>
            <a:spLocks noGrp="1"/>
          </p:cNvSpPr>
          <p:nvPr>
            <p:ph type="dt" sz="half" idx="10"/>
          </p:nvPr>
        </p:nvSpPr>
        <p:spPr/>
        <p:txBody>
          <a:bodyPr/>
          <a:lstStyle/>
          <a:p>
            <a:fld id="{124961DD-AC26-7741-B2B3-280C0028C82A}" type="datetimeFigureOut">
              <a:rPr lang="en-GB" smtClean="0"/>
              <a:t>18/04/2020</a:t>
            </a:fld>
            <a:endParaRPr lang="en-GB"/>
          </a:p>
        </p:txBody>
      </p:sp>
      <p:sp>
        <p:nvSpPr>
          <p:cNvPr id="4" name="Footer Placeholder 3">
            <a:extLst>
              <a:ext uri="{FF2B5EF4-FFF2-40B4-BE49-F238E27FC236}">
                <a16:creationId xmlns:a16="http://schemas.microsoft.com/office/drawing/2014/main" id="{73DE7F68-7B5E-7D40-9131-89E14603A29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1443310-FE2B-D145-948A-BCCD05341DD2}"/>
              </a:ext>
            </a:extLst>
          </p:cNvPr>
          <p:cNvSpPr>
            <a:spLocks noGrp="1"/>
          </p:cNvSpPr>
          <p:nvPr>
            <p:ph type="sldNum" sz="quarter" idx="12"/>
          </p:nvPr>
        </p:nvSpPr>
        <p:spPr/>
        <p:txBody>
          <a:bodyPr/>
          <a:lstStyle/>
          <a:p>
            <a:fld id="{F7AB6110-0832-C64E-A09E-2C6F3C2AB9D8}" type="slidenum">
              <a:rPr lang="en-GB" smtClean="0"/>
              <a:t>‹#›</a:t>
            </a:fld>
            <a:endParaRPr lang="en-GB"/>
          </a:p>
        </p:txBody>
      </p:sp>
    </p:spTree>
    <p:extLst>
      <p:ext uri="{BB962C8B-B14F-4D97-AF65-F5344CB8AC3E}">
        <p14:creationId xmlns:p14="http://schemas.microsoft.com/office/powerpoint/2010/main" val="22972398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730A38B-C7A0-4B46-A6CE-FB74B22D379F}"/>
              </a:ext>
            </a:extLst>
          </p:cNvPr>
          <p:cNvSpPr>
            <a:spLocks noGrp="1"/>
          </p:cNvSpPr>
          <p:nvPr>
            <p:ph type="dt" sz="half" idx="10"/>
          </p:nvPr>
        </p:nvSpPr>
        <p:spPr/>
        <p:txBody>
          <a:bodyPr/>
          <a:lstStyle/>
          <a:p>
            <a:fld id="{124961DD-AC26-7741-B2B3-280C0028C82A}" type="datetimeFigureOut">
              <a:rPr lang="en-GB" smtClean="0"/>
              <a:t>18/04/2020</a:t>
            </a:fld>
            <a:endParaRPr lang="en-GB"/>
          </a:p>
        </p:txBody>
      </p:sp>
      <p:sp>
        <p:nvSpPr>
          <p:cNvPr id="3" name="Footer Placeholder 2">
            <a:extLst>
              <a:ext uri="{FF2B5EF4-FFF2-40B4-BE49-F238E27FC236}">
                <a16:creationId xmlns:a16="http://schemas.microsoft.com/office/drawing/2014/main" id="{09612E9F-1D77-F745-B7C9-6DEE8FADC1C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1D77BF9-BDE7-E148-A9F9-14735D1D452F}"/>
              </a:ext>
            </a:extLst>
          </p:cNvPr>
          <p:cNvSpPr>
            <a:spLocks noGrp="1"/>
          </p:cNvSpPr>
          <p:nvPr>
            <p:ph type="sldNum" sz="quarter" idx="12"/>
          </p:nvPr>
        </p:nvSpPr>
        <p:spPr/>
        <p:txBody>
          <a:bodyPr/>
          <a:lstStyle/>
          <a:p>
            <a:fld id="{F7AB6110-0832-C64E-A09E-2C6F3C2AB9D8}" type="slidenum">
              <a:rPr lang="en-GB" smtClean="0"/>
              <a:t>‹#›</a:t>
            </a:fld>
            <a:endParaRPr lang="en-GB"/>
          </a:p>
        </p:txBody>
      </p:sp>
    </p:spTree>
    <p:extLst>
      <p:ext uri="{BB962C8B-B14F-4D97-AF65-F5344CB8AC3E}">
        <p14:creationId xmlns:p14="http://schemas.microsoft.com/office/powerpoint/2010/main" val="32318038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F3993F-7BDB-DE47-84B7-87F5754C0E3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9E4D71E-E138-9542-BFF8-04A078D000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85F4A80-1E13-2740-9316-0512BF28E77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FEC7BB1-B9F0-0843-A286-4FD219291B8B}"/>
              </a:ext>
            </a:extLst>
          </p:cNvPr>
          <p:cNvSpPr>
            <a:spLocks noGrp="1"/>
          </p:cNvSpPr>
          <p:nvPr>
            <p:ph type="dt" sz="half" idx="10"/>
          </p:nvPr>
        </p:nvSpPr>
        <p:spPr/>
        <p:txBody>
          <a:bodyPr/>
          <a:lstStyle/>
          <a:p>
            <a:fld id="{124961DD-AC26-7741-B2B3-280C0028C82A}" type="datetimeFigureOut">
              <a:rPr lang="en-GB" smtClean="0"/>
              <a:t>18/04/2020</a:t>
            </a:fld>
            <a:endParaRPr lang="en-GB"/>
          </a:p>
        </p:txBody>
      </p:sp>
      <p:sp>
        <p:nvSpPr>
          <p:cNvPr id="6" name="Footer Placeholder 5">
            <a:extLst>
              <a:ext uri="{FF2B5EF4-FFF2-40B4-BE49-F238E27FC236}">
                <a16:creationId xmlns:a16="http://schemas.microsoft.com/office/drawing/2014/main" id="{1BC3B09F-DBEF-EA4D-8024-284B01878D8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89901BE-AE48-464D-896F-EF3869DCEE4B}"/>
              </a:ext>
            </a:extLst>
          </p:cNvPr>
          <p:cNvSpPr>
            <a:spLocks noGrp="1"/>
          </p:cNvSpPr>
          <p:nvPr>
            <p:ph type="sldNum" sz="quarter" idx="12"/>
          </p:nvPr>
        </p:nvSpPr>
        <p:spPr/>
        <p:txBody>
          <a:bodyPr/>
          <a:lstStyle/>
          <a:p>
            <a:fld id="{F7AB6110-0832-C64E-A09E-2C6F3C2AB9D8}" type="slidenum">
              <a:rPr lang="en-GB" smtClean="0"/>
              <a:t>‹#›</a:t>
            </a:fld>
            <a:endParaRPr lang="en-GB"/>
          </a:p>
        </p:txBody>
      </p:sp>
    </p:spTree>
    <p:extLst>
      <p:ext uri="{BB962C8B-B14F-4D97-AF65-F5344CB8AC3E}">
        <p14:creationId xmlns:p14="http://schemas.microsoft.com/office/powerpoint/2010/main" val="15346301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85681F-5721-6E4C-8638-1E2C4FA9439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5314137-3BFF-B74F-A57D-2F885A8F8A8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D600665-158E-2D48-8422-D6BCB72378D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6945A96-C857-8246-8D1B-5F0BC7312093}"/>
              </a:ext>
            </a:extLst>
          </p:cNvPr>
          <p:cNvSpPr>
            <a:spLocks noGrp="1"/>
          </p:cNvSpPr>
          <p:nvPr>
            <p:ph type="dt" sz="half" idx="10"/>
          </p:nvPr>
        </p:nvSpPr>
        <p:spPr/>
        <p:txBody>
          <a:bodyPr/>
          <a:lstStyle/>
          <a:p>
            <a:fld id="{124961DD-AC26-7741-B2B3-280C0028C82A}" type="datetimeFigureOut">
              <a:rPr lang="en-GB" smtClean="0"/>
              <a:t>18/04/2020</a:t>
            </a:fld>
            <a:endParaRPr lang="en-GB"/>
          </a:p>
        </p:txBody>
      </p:sp>
      <p:sp>
        <p:nvSpPr>
          <p:cNvPr id="6" name="Footer Placeholder 5">
            <a:extLst>
              <a:ext uri="{FF2B5EF4-FFF2-40B4-BE49-F238E27FC236}">
                <a16:creationId xmlns:a16="http://schemas.microsoft.com/office/drawing/2014/main" id="{A6D8A465-83D5-7544-A959-EADE7B1AB21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9799B55-8A05-8C4F-9D17-FF48F89C452F}"/>
              </a:ext>
            </a:extLst>
          </p:cNvPr>
          <p:cNvSpPr>
            <a:spLocks noGrp="1"/>
          </p:cNvSpPr>
          <p:nvPr>
            <p:ph type="sldNum" sz="quarter" idx="12"/>
          </p:nvPr>
        </p:nvSpPr>
        <p:spPr/>
        <p:txBody>
          <a:bodyPr/>
          <a:lstStyle/>
          <a:p>
            <a:fld id="{F7AB6110-0832-C64E-A09E-2C6F3C2AB9D8}" type="slidenum">
              <a:rPr lang="en-GB" smtClean="0"/>
              <a:t>‹#›</a:t>
            </a:fld>
            <a:endParaRPr lang="en-GB"/>
          </a:p>
        </p:txBody>
      </p:sp>
    </p:spTree>
    <p:extLst>
      <p:ext uri="{BB962C8B-B14F-4D97-AF65-F5344CB8AC3E}">
        <p14:creationId xmlns:p14="http://schemas.microsoft.com/office/powerpoint/2010/main" val="29806192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34D5A4-9005-074A-BD1A-56A6702E4FA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E7D2AD3-B05A-4741-AE14-5B7711C801A4}"/>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07807AA-43BB-D549-9460-E2AC86230886}"/>
              </a:ext>
            </a:extLst>
          </p:cNvPr>
          <p:cNvSpPr>
            <a:spLocks noGrp="1"/>
          </p:cNvSpPr>
          <p:nvPr>
            <p:ph type="dt" sz="half" idx="10"/>
          </p:nvPr>
        </p:nvSpPr>
        <p:spPr/>
        <p:txBody>
          <a:bodyPr/>
          <a:lstStyle/>
          <a:p>
            <a:fld id="{124961DD-AC26-7741-B2B3-280C0028C82A}" type="datetimeFigureOut">
              <a:rPr lang="en-GB" smtClean="0"/>
              <a:t>18/04/2020</a:t>
            </a:fld>
            <a:endParaRPr lang="en-GB"/>
          </a:p>
        </p:txBody>
      </p:sp>
      <p:sp>
        <p:nvSpPr>
          <p:cNvPr id="5" name="Footer Placeholder 4">
            <a:extLst>
              <a:ext uri="{FF2B5EF4-FFF2-40B4-BE49-F238E27FC236}">
                <a16:creationId xmlns:a16="http://schemas.microsoft.com/office/drawing/2014/main" id="{D1B64AAA-5BC5-7348-9A06-FD7D43835B9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4201C0F-2AC9-B14F-B277-10930E54118E}"/>
              </a:ext>
            </a:extLst>
          </p:cNvPr>
          <p:cNvSpPr>
            <a:spLocks noGrp="1"/>
          </p:cNvSpPr>
          <p:nvPr>
            <p:ph type="sldNum" sz="quarter" idx="12"/>
          </p:nvPr>
        </p:nvSpPr>
        <p:spPr/>
        <p:txBody>
          <a:bodyPr/>
          <a:lstStyle/>
          <a:p>
            <a:fld id="{F7AB6110-0832-C64E-A09E-2C6F3C2AB9D8}" type="slidenum">
              <a:rPr lang="en-GB" smtClean="0"/>
              <a:t>‹#›</a:t>
            </a:fld>
            <a:endParaRPr lang="en-GB"/>
          </a:p>
        </p:txBody>
      </p:sp>
    </p:spTree>
    <p:extLst>
      <p:ext uri="{BB962C8B-B14F-4D97-AF65-F5344CB8AC3E}">
        <p14:creationId xmlns:p14="http://schemas.microsoft.com/office/powerpoint/2010/main" val="35720621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FA9070E-AA33-1743-A23B-9ADE956F146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5503CAE-A335-DD4E-ADA2-1003980EA7C7}"/>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FBC1C1F-C590-3342-B59E-C38EC6D7F098}"/>
              </a:ext>
            </a:extLst>
          </p:cNvPr>
          <p:cNvSpPr>
            <a:spLocks noGrp="1"/>
          </p:cNvSpPr>
          <p:nvPr>
            <p:ph type="dt" sz="half" idx="10"/>
          </p:nvPr>
        </p:nvSpPr>
        <p:spPr/>
        <p:txBody>
          <a:bodyPr/>
          <a:lstStyle/>
          <a:p>
            <a:fld id="{124961DD-AC26-7741-B2B3-280C0028C82A}" type="datetimeFigureOut">
              <a:rPr lang="en-GB" smtClean="0"/>
              <a:t>18/04/2020</a:t>
            </a:fld>
            <a:endParaRPr lang="en-GB"/>
          </a:p>
        </p:txBody>
      </p:sp>
      <p:sp>
        <p:nvSpPr>
          <p:cNvPr id="5" name="Footer Placeholder 4">
            <a:extLst>
              <a:ext uri="{FF2B5EF4-FFF2-40B4-BE49-F238E27FC236}">
                <a16:creationId xmlns:a16="http://schemas.microsoft.com/office/drawing/2014/main" id="{6FBCFA39-89FF-8A4C-9398-06E9462EE87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408F53B-D0C8-6A4D-8261-F605CC01EABB}"/>
              </a:ext>
            </a:extLst>
          </p:cNvPr>
          <p:cNvSpPr>
            <a:spLocks noGrp="1"/>
          </p:cNvSpPr>
          <p:nvPr>
            <p:ph type="sldNum" sz="quarter" idx="12"/>
          </p:nvPr>
        </p:nvSpPr>
        <p:spPr/>
        <p:txBody>
          <a:bodyPr/>
          <a:lstStyle/>
          <a:p>
            <a:fld id="{F7AB6110-0832-C64E-A09E-2C6F3C2AB9D8}" type="slidenum">
              <a:rPr lang="en-GB" smtClean="0"/>
              <a:t>‹#›</a:t>
            </a:fld>
            <a:endParaRPr lang="en-GB"/>
          </a:p>
        </p:txBody>
      </p:sp>
    </p:spTree>
    <p:extLst>
      <p:ext uri="{BB962C8B-B14F-4D97-AF65-F5344CB8AC3E}">
        <p14:creationId xmlns:p14="http://schemas.microsoft.com/office/powerpoint/2010/main" val="27373640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46BE8BB-3F42-F248-A004-225EBCD03B7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BBF2BD1-1EDC-FE43-92FE-793F28F8797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ACD93C3-2B1D-AF4D-A3E1-50720111C96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4961DD-AC26-7741-B2B3-280C0028C82A}" type="datetimeFigureOut">
              <a:rPr lang="en-GB" smtClean="0"/>
              <a:t>18/04/2020</a:t>
            </a:fld>
            <a:endParaRPr lang="en-GB"/>
          </a:p>
        </p:txBody>
      </p:sp>
      <p:sp>
        <p:nvSpPr>
          <p:cNvPr id="5" name="Footer Placeholder 4">
            <a:extLst>
              <a:ext uri="{FF2B5EF4-FFF2-40B4-BE49-F238E27FC236}">
                <a16:creationId xmlns:a16="http://schemas.microsoft.com/office/drawing/2014/main" id="{AB2854AA-E722-7A4F-B010-887421865DC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644DD7A-489A-724E-85AB-5891B25ED33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AB6110-0832-C64E-A09E-2C6F3C2AB9D8}" type="slidenum">
              <a:rPr lang="en-GB" smtClean="0"/>
              <a:t>‹#›</a:t>
            </a:fld>
            <a:endParaRPr lang="en-GB"/>
          </a:p>
        </p:txBody>
      </p:sp>
    </p:spTree>
    <p:extLst>
      <p:ext uri="{BB962C8B-B14F-4D97-AF65-F5344CB8AC3E}">
        <p14:creationId xmlns:p14="http://schemas.microsoft.com/office/powerpoint/2010/main" val="15186607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bbc.co.uk/teach/class-clips-video/the-changing-seasons/zh4rkmn" TargetMode="Externa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2.tiff"/><Relationship Id="rId1" Type="http://schemas.openxmlformats.org/officeDocument/2006/relationships/slideLayout" Target="../slideLayouts/slideLayout1.xml"/><Relationship Id="rId4" Type="http://schemas.openxmlformats.org/officeDocument/2006/relationships/image" Target="../media/image4.tiff"/></Relationships>
</file>

<file path=ppt/slides/_rels/slide4.xml.rels><?xml version="1.0" encoding="UTF-8" standalone="yes"?>
<Relationships xmlns="http://schemas.openxmlformats.org/package/2006/relationships"><Relationship Id="rId3" Type="http://schemas.openxmlformats.org/officeDocument/2006/relationships/image" Target="../media/image6.tiff"/><Relationship Id="rId2" Type="http://schemas.openxmlformats.org/officeDocument/2006/relationships/image" Target="../media/image5.tiff"/><Relationship Id="rId1" Type="http://schemas.openxmlformats.org/officeDocument/2006/relationships/slideLayout" Target="../slideLayouts/slideLayout1.xml"/><Relationship Id="rId5" Type="http://schemas.openxmlformats.org/officeDocument/2006/relationships/image" Target="../media/image8.tiff"/><Relationship Id="rId4" Type="http://schemas.openxmlformats.org/officeDocument/2006/relationships/image" Target="../media/image7.tiff"/></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CD353A-A57C-734B-8D48-16CDA38729C5}"/>
              </a:ext>
            </a:extLst>
          </p:cNvPr>
          <p:cNvSpPr txBox="1"/>
          <p:nvPr/>
        </p:nvSpPr>
        <p:spPr>
          <a:xfrm>
            <a:off x="329184" y="1636395"/>
            <a:ext cx="11253216" cy="369332"/>
          </a:xfrm>
          <a:prstGeom prst="rect">
            <a:avLst/>
          </a:prstGeom>
          <a:noFill/>
        </p:spPr>
        <p:txBody>
          <a:bodyPr wrap="square" rtlCol="0">
            <a:spAutoFit/>
          </a:bodyPr>
          <a:lstStyle/>
          <a:p>
            <a:pPr algn="ctr"/>
            <a:r>
              <a:rPr lang="en-GB" dirty="0">
                <a:latin typeface="Century Gothic" panose="020B0502020202020204" pitchFamily="34" charset="0"/>
              </a:rPr>
              <a:t>This half term we will be learning about weather and the different seasons!</a:t>
            </a:r>
          </a:p>
        </p:txBody>
      </p:sp>
      <p:sp>
        <p:nvSpPr>
          <p:cNvPr id="5" name="Rectangle 4">
            <a:extLst>
              <a:ext uri="{FF2B5EF4-FFF2-40B4-BE49-F238E27FC236}">
                <a16:creationId xmlns:a16="http://schemas.microsoft.com/office/drawing/2014/main" id="{D1D7EC45-E595-EF42-B8D9-8974EDDE464B}"/>
              </a:ext>
            </a:extLst>
          </p:cNvPr>
          <p:cNvSpPr/>
          <p:nvPr/>
        </p:nvSpPr>
        <p:spPr>
          <a:xfrm>
            <a:off x="963168" y="2274838"/>
            <a:ext cx="9790176" cy="3970318"/>
          </a:xfrm>
          <a:prstGeom prst="rect">
            <a:avLst/>
          </a:prstGeom>
        </p:spPr>
        <p:txBody>
          <a:bodyPr wrap="square">
            <a:spAutoFit/>
          </a:bodyPr>
          <a:lstStyle/>
          <a:p>
            <a:pPr algn="ctr"/>
            <a:r>
              <a:rPr lang="en-GB" sz="2800" i="1" dirty="0">
                <a:solidFill>
                  <a:srgbClr val="00B050"/>
                </a:solidFill>
                <a:latin typeface="Century Gothic" panose="020B0502020202020204" pitchFamily="34" charset="0"/>
              </a:rPr>
              <a:t>This ‘Seasonal Changes (Autumn and Winter)’ unit will teach children about the four seasons, with a particular focus on autumn and winter. Children will learn what the word weather means and find out how different types of weather can be measured. Children will use a ‘weather station’ to observe, measure and record the weather across the seasons. They will also observe changes across the seasons by exploring the signs of autumn and winter through nature and wildlife. </a:t>
            </a:r>
          </a:p>
        </p:txBody>
      </p:sp>
      <p:sp>
        <p:nvSpPr>
          <p:cNvPr id="6" name="TextBox 5">
            <a:extLst>
              <a:ext uri="{FF2B5EF4-FFF2-40B4-BE49-F238E27FC236}">
                <a16:creationId xmlns:a16="http://schemas.microsoft.com/office/drawing/2014/main" id="{AB242157-68DF-6E43-B507-AED5A5D2AE89}"/>
              </a:ext>
            </a:extLst>
          </p:cNvPr>
          <p:cNvSpPr txBox="1"/>
          <p:nvPr/>
        </p:nvSpPr>
        <p:spPr>
          <a:xfrm>
            <a:off x="329184" y="290066"/>
            <a:ext cx="11253216" cy="1077218"/>
          </a:xfrm>
          <a:prstGeom prst="rect">
            <a:avLst/>
          </a:prstGeom>
          <a:noFill/>
        </p:spPr>
        <p:txBody>
          <a:bodyPr wrap="square" rtlCol="0">
            <a:spAutoFit/>
          </a:bodyPr>
          <a:lstStyle/>
          <a:p>
            <a:pPr algn="ctr"/>
            <a:r>
              <a:rPr lang="en-GB" sz="3200" b="1" dirty="0">
                <a:latin typeface="Century Gothic" panose="020B0502020202020204" pitchFamily="34" charset="0"/>
              </a:rPr>
              <a:t>Seasonal Changes: “Why do our trees change throughout the year?”</a:t>
            </a:r>
          </a:p>
        </p:txBody>
      </p:sp>
    </p:spTree>
    <p:extLst>
      <p:ext uri="{BB962C8B-B14F-4D97-AF65-F5344CB8AC3E}">
        <p14:creationId xmlns:p14="http://schemas.microsoft.com/office/powerpoint/2010/main" val="8163197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9DCCE0D-80B2-7A44-8D2C-9E59BF150A2E}"/>
              </a:ext>
            </a:extLst>
          </p:cNvPr>
          <p:cNvSpPr txBox="1"/>
          <p:nvPr/>
        </p:nvSpPr>
        <p:spPr>
          <a:xfrm>
            <a:off x="451104" y="319659"/>
            <a:ext cx="11253216" cy="646331"/>
          </a:xfrm>
          <a:prstGeom prst="rect">
            <a:avLst/>
          </a:prstGeom>
          <a:noFill/>
        </p:spPr>
        <p:txBody>
          <a:bodyPr wrap="square" rtlCol="0">
            <a:spAutoFit/>
          </a:bodyPr>
          <a:lstStyle/>
          <a:p>
            <a:pPr algn="ctr"/>
            <a:r>
              <a:rPr lang="en-GB" dirty="0">
                <a:latin typeface="Century Gothic" panose="020B0502020202020204" pitchFamily="34" charset="0"/>
              </a:rPr>
              <a:t>First watch this video, by clicking on the link: </a:t>
            </a:r>
            <a:r>
              <a:rPr lang="en-GB" dirty="0">
                <a:hlinkClick r:id="rId2"/>
              </a:rPr>
              <a:t>https://www.bbc.co.uk/teach/class-clips-video/the-changing-seasons/zh4rkmn</a:t>
            </a:r>
            <a:endParaRPr lang="en-GB" dirty="0">
              <a:latin typeface="Century Gothic" panose="020B0502020202020204" pitchFamily="34" charset="0"/>
            </a:endParaRPr>
          </a:p>
        </p:txBody>
      </p:sp>
      <p:pic>
        <p:nvPicPr>
          <p:cNvPr id="4" name="Picture 3">
            <a:extLst>
              <a:ext uri="{FF2B5EF4-FFF2-40B4-BE49-F238E27FC236}">
                <a16:creationId xmlns:a16="http://schemas.microsoft.com/office/drawing/2014/main" id="{499F1ECF-3455-3144-8A71-4410B3E80484}"/>
              </a:ext>
            </a:extLst>
          </p:cNvPr>
          <p:cNvPicPr>
            <a:picLocks noChangeAspect="1"/>
          </p:cNvPicPr>
          <p:nvPr/>
        </p:nvPicPr>
        <p:blipFill>
          <a:blip r:embed="rId3"/>
          <a:stretch>
            <a:fillRect/>
          </a:stretch>
        </p:blipFill>
        <p:spPr>
          <a:xfrm>
            <a:off x="2178438" y="1428923"/>
            <a:ext cx="7798547" cy="5028335"/>
          </a:xfrm>
          <a:prstGeom prst="rect">
            <a:avLst/>
          </a:prstGeom>
        </p:spPr>
      </p:pic>
    </p:spTree>
    <p:extLst>
      <p:ext uri="{BB962C8B-B14F-4D97-AF65-F5344CB8AC3E}">
        <p14:creationId xmlns:p14="http://schemas.microsoft.com/office/powerpoint/2010/main" val="24316769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E986BDC-766B-3842-B948-84DBF52B6242}"/>
              </a:ext>
            </a:extLst>
          </p:cNvPr>
          <p:cNvSpPr txBox="1"/>
          <p:nvPr/>
        </p:nvSpPr>
        <p:spPr>
          <a:xfrm>
            <a:off x="171529" y="143926"/>
            <a:ext cx="11253216" cy="6463308"/>
          </a:xfrm>
          <a:prstGeom prst="rect">
            <a:avLst/>
          </a:prstGeom>
          <a:noFill/>
        </p:spPr>
        <p:txBody>
          <a:bodyPr wrap="square" rtlCol="0">
            <a:spAutoFit/>
          </a:bodyPr>
          <a:lstStyle/>
          <a:p>
            <a:r>
              <a:rPr lang="en-GB" dirty="0">
                <a:latin typeface="Century Gothic" panose="020B0502020202020204" pitchFamily="34" charset="0"/>
              </a:rPr>
              <a:t>To start you off, I want you to create a Seasons Wheel. Have a look at the images below. </a:t>
            </a:r>
          </a:p>
          <a:p>
            <a:endParaRPr lang="en-GB" dirty="0">
              <a:latin typeface="Century Gothic" panose="020B0502020202020204" pitchFamily="34" charset="0"/>
            </a:endParaRPr>
          </a:p>
          <a:p>
            <a:endParaRPr lang="en-GB" dirty="0">
              <a:latin typeface="Century Gothic" panose="020B0502020202020204" pitchFamily="34" charset="0"/>
            </a:endParaRPr>
          </a:p>
          <a:p>
            <a:endParaRPr lang="en-GB" dirty="0">
              <a:latin typeface="Century Gothic" panose="020B0502020202020204" pitchFamily="34" charset="0"/>
            </a:endParaRPr>
          </a:p>
          <a:p>
            <a:endParaRPr lang="en-GB" dirty="0">
              <a:latin typeface="Century Gothic" panose="020B0502020202020204" pitchFamily="34" charset="0"/>
            </a:endParaRPr>
          </a:p>
          <a:p>
            <a:endParaRPr lang="en-GB" dirty="0">
              <a:latin typeface="Century Gothic" panose="020B0502020202020204" pitchFamily="34" charset="0"/>
            </a:endParaRPr>
          </a:p>
          <a:p>
            <a:endParaRPr lang="en-GB" dirty="0">
              <a:latin typeface="Century Gothic" panose="020B0502020202020204" pitchFamily="34" charset="0"/>
            </a:endParaRPr>
          </a:p>
          <a:p>
            <a:endParaRPr lang="en-GB" dirty="0">
              <a:latin typeface="Century Gothic" panose="020B0502020202020204" pitchFamily="34" charset="0"/>
            </a:endParaRPr>
          </a:p>
          <a:p>
            <a:endParaRPr lang="en-GB" dirty="0">
              <a:latin typeface="Century Gothic" panose="020B0502020202020204" pitchFamily="34" charset="0"/>
            </a:endParaRPr>
          </a:p>
          <a:p>
            <a:endParaRPr lang="en-GB" dirty="0">
              <a:latin typeface="Century Gothic" panose="020B0502020202020204" pitchFamily="34" charset="0"/>
            </a:endParaRPr>
          </a:p>
          <a:p>
            <a:endParaRPr lang="en-GB" dirty="0">
              <a:latin typeface="Century Gothic" panose="020B0502020202020204" pitchFamily="34" charset="0"/>
            </a:endParaRPr>
          </a:p>
          <a:p>
            <a:endParaRPr lang="en-GB" dirty="0">
              <a:latin typeface="Century Gothic" panose="020B0502020202020204" pitchFamily="34" charset="0"/>
            </a:endParaRPr>
          </a:p>
          <a:p>
            <a:endParaRPr lang="en-GB" dirty="0">
              <a:latin typeface="Century Gothic" panose="020B0502020202020204" pitchFamily="34" charset="0"/>
            </a:endParaRPr>
          </a:p>
          <a:p>
            <a:endParaRPr lang="en-GB" dirty="0">
              <a:latin typeface="Century Gothic" panose="020B0502020202020204" pitchFamily="34" charset="0"/>
            </a:endParaRPr>
          </a:p>
          <a:p>
            <a:endParaRPr lang="en-GB" dirty="0">
              <a:latin typeface="Century Gothic" panose="020B0502020202020204" pitchFamily="34" charset="0"/>
            </a:endParaRPr>
          </a:p>
          <a:p>
            <a:endParaRPr lang="en-GB" dirty="0">
              <a:latin typeface="Century Gothic" panose="020B0502020202020204" pitchFamily="34" charset="0"/>
            </a:endParaRPr>
          </a:p>
          <a:p>
            <a:endParaRPr lang="en-GB" dirty="0">
              <a:latin typeface="Century Gothic" panose="020B0502020202020204" pitchFamily="34" charset="0"/>
            </a:endParaRPr>
          </a:p>
          <a:p>
            <a:endParaRPr lang="en-GB" dirty="0">
              <a:latin typeface="Century Gothic" panose="020B0502020202020204" pitchFamily="34" charset="0"/>
            </a:endParaRPr>
          </a:p>
          <a:p>
            <a:r>
              <a:rPr lang="en-GB" dirty="0">
                <a:latin typeface="Century Gothic" panose="020B0502020202020204" pitchFamily="34" charset="0"/>
              </a:rPr>
              <a:t>A seasonal wheel shows the different seasons, they often have: </a:t>
            </a:r>
          </a:p>
          <a:p>
            <a:pPr marL="285750" indent="-285750">
              <a:buFontTx/>
              <a:buChar char="-"/>
            </a:pPr>
            <a:r>
              <a:rPr lang="en-GB" dirty="0">
                <a:latin typeface="Century Gothic" panose="020B0502020202020204" pitchFamily="34" charset="0"/>
              </a:rPr>
              <a:t>pictures for each season</a:t>
            </a:r>
          </a:p>
          <a:p>
            <a:pPr marL="285750" indent="-285750">
              <a:buFontTx/>
              <a:buChar char="-"/>
            </a:pPr>
            <a:r>
              <a:rPr lang="en-GB" dirty="0">
                <a:latin typeface="Century Gothic" panose="020B0502020202020204" pitchFamily="34" charset="0"/>
              </a:rPr>
              <a:t>key images linked to that season (for example winter might have bare trees, snow, boots and people wearing warm clothing. </a:t>
            </a:r>
          </a:p>
          <a:p>
            <a:pPr marL="285750" indent="-285750">
              <a:buFontTx/>
              <a:buChar char="-"/>
            </a:pPr>
            <a:r>
              <a:rPr lang="en-GB" dirty="0">
                <a:latin typeface="Century Gothic" panose="020B0502020202020204" pitchFamily="34" charset="0"/>
              </a:rPr>
              <a:t>The months that are linked to that season</a:t>
            </a:r>
          </a:p>
        </p:txBody>
      </p:sp>
      <p:pic>
        <p:nvPicPr>
          <p:cNvPr id="3" name="Picture 2">
            <a:extLst>
              <a:ext uri="{FF2B5EF4-FFF2-40B4-BE49-F238E27FC236}">
                <a16:creationId xmlns:a16="http://schemas.microsoft.com/office/drawing/2014/main" id="{E3BC6E16-3347-FE4C-999B-5D160928C8C5}"/>
              </a:ext>
            </a:extLst>
          </p:cNvPr>
          <p:cNvPicPr>
            <a:picLocks noChangeAspect="1"/>
          </p:cNvPicPr>
          <p:nvPr/>
        </p:nvPicPr>
        <p:blipFill>
          <a:blip r:embed="rId2"/>
          <a:stretch>
            <a:fillRect/>
          </a:stretch>
        </p:blipFill>
        <p:spPr>
          <a:xfrm>
            <a:off x="135579" y="966952"/>
            <a:ext cx="3681248" cy="3681248"/>
          </a:xfrm>
          <a:prstGeom prst="rect">
            <a:avLst/>
          </a:prstGeom>
        </p:spPr>
      </p:pic>
      <p:pic>
        <p:nvPicPr>
          <p:cNvPr id="5" name="Picture 4">
            <a:extLst>
              <a:ext uri="{FF2B5EF4-FFF2-40B4-BE49-F238E27FC236}">
                <a16:creationId xmlns:a16="http://schemas.microsoft.com/office/drawing/2014/main" id="{E62E9546-56C8-3C44-A240-659EAAB1E197}"/>
              </a:ext>
            </a:extLst>
          </p:cNvPr>
          <p:cNvPicPr>
            <a:picLocks noChangeAspect="1"/>
          </p:cNvPicPr>
          <p:nvPr/>
        </p:nvPicPr>
        <p:blipFill rotWithShape="1">
          <a:blip r:embed="rId3"/>
          <a:srcRect l="17965" t="5152" r="28009" b="5498"/>
          <a:stretch/>
        </p:blipFill>
        <p:spPr>
          <a:xfrm>
            <a:off x="3852777" y="1073727"/>
            <a:ext cx="4322618" cy="3574473"/>
          </a:xfrm>
          <a:prstGeom prst="rect">
            <a:avLst/>
          </a:prstGeom>
        </p:spPr>
      </p:pic>
      <p:pic>
        <p:nvPicPr>
          <p:cNvPr id="6" name="Picture 5">
            <a:extLst>
              <a:ext uri="{FF2B5EF4-FFF2-40B4-BE49-F238E27FC236}">
                <a16:creationId xmlns:a16="http://schemas.microsoft.com/office/drawing/2014/main" id="{9A7A4347-3C3F-AE4D-B849-C6A3310529D5}"/>
              </a:ext>
            </a:extLst>
          </p:cNvPr>
          <p:cNvPicPr>
            <a:picLocks noChangeAspect="1"/>
          </p:cNvPicPr>
          <p:nvPr/>
        </p:nvPicPr>
        <p:blipFill>
          <a:blip r:embed="rId4"/>
          <a:stretch>
            <a:fillRect/>
          </a:stretch>
        </p:blipFill>
        <p:spPr>
          <a:xfrm>
            <a:off x="8402782" y="1198418"/>
            <a:ext cx="3574473" cy="3574473"/>
          </a:xfrm>
          <a:prstGeom prst="rect">
            <a:avLst/>
          </a:prstGeom>
        </p:spPr>
      </p:pic>
    </p:spTree>
    <p:extLst>
      <p:ext uri="{BB962C8B-B14F-4D97-AF65-F5344CB8AC3E}">
        <p14:creationId xmlns:p14="http://schemas.microsoft.com/office/powerpoint/2010/main" val="8240919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C3515CB3-A98D-BF45-8FEE-14C1E950AEB1}"/>
              </a:ext>
            </a:extLst>
          </p:cNvPr>
          <p:cNvGraphicFramePr>
            <a:graphicFrameLocks noGrp="1"/>
          </p:cNvGraphicFramePr>
          <p:nvPr>
            <p:extLst>
              <p:ext uri="{D42A27DB-BD31-4B8C-83A1-F6EECF244321}">
                <p14:modId xmlns:p14="http://schemas.microsoft.com/office/powerpoint/2010/main" val="686548765"/>
              </p:ext>
            </p:extLst>
          </p:nvPr>
        </p:nvGraphicFramePr>
        <p:xfrm>
          <a:off x="2032000" y="1010618"/>
          <a:ext cx="8128000" cy="4988408"/>
        </p:xfrm>
        <a:graphic>
          <a:graphicData uri="http://schemas.openxmlformats.org/drawingml/2006/table">
            <a:tbl>
              <a:tblPr firstRow="1" bandRow="1">
                <a:tableStyleId>{5940675A-B579-460E-94D1-54222C63F5DA}</a:tableStyleId>
              </a:tblPr>
              <a:tblGrid>
                <a:gridCol w="4064000">
                  <a:extLst>
                    <a:ext uri="{9D8B030D-6E8A-4147-A177-3AD203B41FA5}">
                      <a16:colId xmlns:a16="http://schemas.microsoft.com/office/drawing/2014/main" val="238118667"/>
                    </a:ext>
                  </a:extLst>
                </a:gridCol>
                <a:gridCol w="4064000">
                  <a:extLst>
                    <a:ext uri="{9D8B030D-6E8A-4147-A177-3AD203B41FA5}">
                      <a16:colId xmlns:a16="http://schemas.microsoft.com/office/drawing/2014/main" val="3129691900"/>
                    </a:ext>
                  </a:extLst>
                </a:gridCol>
              </a:tblGrid>
              <a:tr h="2494204">
                <a:tc>
                  <a:txBody>
                    <a:bodyPr/>
                    <a:lstStyle/>
                    <a:p>
                      <a:endParaRPr lang="en-GB" dirty="0"/>
                    </a:p>
                  </a:txBody>
                  <a:tcPr/>
                </a:tc>
                <a:tc>
                  <a:txBody>
                    <a:bodyPr/>
                    <a:lstStyle/>
                    <a:p>
                      <a:endParaRPr lang="en-GB"/>
                    </a:p>
                  </a:txBody>
                  <a:tcPr/>
                </a:tc>
                <a:extLst>
                  <a:ext uri="{0D108BD9-81ED-4DB2-BD59-A6C34878D82A}">
                    <a16:rowId xmlns:a16="http://schemas.microsoft.com/office/drawing/2014/main" val="3774100636"/>
                  </a:ext>
                </a:extLst>
              </a:tr>
              <a:tr h="2494204">
                <a:tc>
                  <a:txBody>
                    <a:bodyPr/>
                    <a:lstStyle/>
                    <a:p>
                      <a:endParaRPr lang="en-GB" dirty="0"/>
                    </a:p>
                  </a:txBody>
                  <a:tcPr/>
                </a:tc>
                <a:tc>
                  <a:txBody>
                    <a:bodyPr/>
                    <a:lstStyle/>
                    <a:p>
                      <a:endParaRPr lang="en-GB" dirty="0"/>
                    </a:p>
                  </a:txBody>
                  <a:tcPr/>
                </a:tc>
                <a:extLst>
                  <a:ext uri="{0D108BD9-81ED-4DB2-BD59-A6C34878D82A}">
                    <a16:rowId xmlns:a16="http://schemas.microsoft.com/office/drawing/2014/main" val="2067393600"/>
                  </a:ext>
                </a:extLst>
              </a:tr>
            </a:tbl>
          </a:graphicData>
        </a:graphic>
      </p:graphicFrame>
      <p:pic>
        <p:nvPicPr>
          <p:cNvPr id="4" name="Picture 3">
            <a:extLst>
              <a:ext uri="{FF2B5EF4-FFF2-40B4-BE49-F238E27FC236}">
                <a16:creationId xmlns:a16="http://schemas.microsoft.com/office/drawing/2014/main" id="{3D2FBDAA-14EE-2A47-83CB-CE606BCB09F3}"/>
              </a:ext>
            </a:extLst>
          </p:cNvPr>
          <p:cNvPicPr>
            <a:picLocks noChangeAspect="1"/>
          </p:cNvPicPr>
          <p:nvPr/>
        </p:nvPicPr>
        <p:blipFill rotWithShape="1">
          <a:blip r:embed="rId2"/>
          <a:srcRect t="23547" b="28067"/>
          <a:stretch/>
        </p:blipFill>
        <p:spPr>
          <a:xfrm>
            <a:off x="0" y="156053"/>
            <a:ext cx="3048000" cy="1030721"/>
          </a:xfrm>
          <a:prstGeom prst="rect">
            <a:avLst/>
          </a:prstGeom>
        </p:spPr>
      </p:pic>
      <p:pic>
        <p:nvPicPr>
          <p:cNvPr id="6" name="Picture 5">
            <a:extLst>
              <a:ext uri="{FF2B5EF4-FFF2-40B4-BE49-F238E27FC236}">
                <a16:creationId xmlns:a16="http://schemas.microsoft.com/office/drawing/2014/main" id="{7F6AADA2-69A0-D740-B4DF-F27B9F494AC1}"/>
              </a:ext>
            </a:extLst>
          </p:cNvPr>
          <p:cNvPicPr>
            <a:picLocks noChangeAspect="1"/>
          </p:cNvPicPr>
          <p:nvPr/>
        </p:nvPicPr>
        <p:blipFill>
          <a:blip r:embed="rId3"/>
          <a:stretch>
            <a:fillRect/>
          </a:stretch>
        </p:blipFill>
        <p:spPr>
          <a:xfrm>
            <a:off x="88900" y="5442395"/>
            <a:ext cx="2611582" cy="1195664"/>
          </a:xfrm>
          <a:prstGeom prst="rect">
            <a:avLst/>
          </a:prstGeom>
        </p:spPr>
      </p:pic>
      <p:pic>
        <p:nvPicPr>
          <p:cNvPr id="7" name="Picture 6">
            <a:extLst>
              <a:ext uri="{FF2B5EF4-FFF2-40B4-BE49-F238E27FC236}">
                <a16:creationId xmlns:a16="http://schemas.microsoft.com/office/drawing/2014/main" id="{7C8D70CE-D096-8646-B2D5-EE46CEB41005}"/>
              </a:ext>
            </a:extLst>
          </p:cNvPr>
          <p:cNvPicPr>
            <a:picLocks noChangeAspect="1"/>
          </p:cNvPicPr>
          <p:nvPr/>
        </p:nvPicPr>
        <p:blipFill>
          <a:blip r:embed="rId4"/>
          <a:stretch>
            <a:fillRect/>
          </a:stretch>
        </p:blipFill>
        <p:spPr>
          <a:xfrm>
            <a:off x="8394760" y="5543801"/>
            <a:ext cx="3708340" cy="1242485"/>
          </a:xfrm>
          <a:prstGeom prst="rect">
            <a:avLst/>
          </a:prstGeom>
        </p:spPr>
      </p:pic>
      <p:pic>
        <p:nvPicPr>
          <p:cNvPr id="8" name="Picture 7">
            <a:extLst>
              <a:ext uri="{FF2B5EF4-FFF2-40B4-BE49-F238E27FC236}">
                <a16:creationId xmlns:a16="http://schemas.microsoft.com/office/drawing/2014/main" id="{904D08CA-C3E2-BD40-A4D2-4E30B2880807}"/>
              </a:ext>
            </a:extLst>
          </p:cNvPr>
          <p:cNvPicPr>
            <a:picLocks noChangeAspect="1"/>
          </p:cNvPicPr>
          <p:nvPr/>
        </p:nvPicPr>
        <p:blipFill>
          <a:blip r:embed="rId5"/>
          <a:stretch>
            <a:fillRect/>
          </a:stretch>
        </p:blipFill>
        <p:spPr>
          <a:xfrm>
            <a:off x="9670473" y="0"/>
            <a:ext cx="2432627" cy="1798839"/>
          </a:xfrm>
          <a:prstGeom prst="rect">
            <a:avLst/>
          </a:prstGeom>
        </p:spPr>
      </p:pic>
      <p:sp>
        <p:nvSpPr>
          <p:cNvPr id="9" name="TextBox 8">
            <a:extLst>
              <a:ext uri="{FF2B5EF4-FFF2-40B4-BE49-F238E27FC236}">
                <a16:creationId xmlns:a16="http://schemas.microsoft.com/office/drawing/2014/main" id="{5A16989A-446D-264C-832D-59304CCF092F}"/>
              </a:ext>
            </a:extLst>
          </p:cNvPr>
          <p:cNvSpPr txBox="1"/>
          <p:nvPr/>
        </p:nvSpPr>
        <p:spPr>
          <a:xfrm>
            <a:off x="2803237" y="156053"/>
            <a:ext cx="7112000" cy="646331"/>
          </a:xfrm>
          <a:prstGeom prst="rect">
            <a:avLst/>
          </a:prstGeom>
          <a:noFill/>
        </p:spPr>
        <p:txBody>
          <a:bodyPr wrap="square" rtlCol="0">
            <a:spAutoFit/>
          </a:bodyPr>
          <a:lstStyle/>
          <a:p>
            <a:pPr algn="ctr"/>
            <a:r>
              <a:rPr lang="en-GB" b="1" dirty="0">
                <a:latin typeface="Century Gothic" panose="020B0502020202020204" pitchFamily="34" charset="0"/>
              </a:rPr>
              <a:t>Write down some things that come to mind when you think of each season. </a:t>
            </a:r>
          </a:p>
        </p:txBody>
      </p:sp>
      <p:sp>
        <p:nvSpPr>
          <p:cNvPr id="10" name="TextBox 9">
            <a:extLst>
              <a:ext uri="{FF2B5EF4-FFF2-40B4-BE49-F238E27FC236}">
                <a16:creationId xmlns:a16="http://schemas.microsoft.com/office/drawing/2014/main" id="{DD6EBC24-2964-834B-BE21-F10D9CDBBC95}"/>
              </a:ext>
            </a:extLst>
          </p:cNvPr>
          <p:cNvSpPr txBox="1"/>
          <p:nvPr/>
        </p:nvSpPr>
        <p:spPr>
          <a:xfrm>
            <a:off x="4290291" y="6165043"/>
            <a:ext cx="3611417" cy="523220"/>
          </a:xfrm>
          <a:prstGeom prst="rect">
            <a:avLst/>
          </a:prstGeom>
          <a:noFill/>
        </p:spPr>
        <p:txBody>
          <a:bodyPr wrap="square" rtlCol="0">
            <a:spAutoFit/>
          </a:bodyPr>
          <a:lstStyle/>
          <a:p>
            <a:pPr algn="ctr"/>
            <a:r>
              <a:rPr lang="en-GB" sz="1400" b="1" dirty="0">
                <a:latin typeface="Century Gothic" panose="020B0502020202020204" pitchFamily="34" charset="0"/>
              </a:rPr>
              <a:t>Try and use all five senses for each season. </a:t>
            </a:r>
          </a:p>
        </p:txBody>
      </p:sp>
    </p:spTree>
    <p:extLst>
      <p:ext uri="{BB962C8B-B14F-4D97-AF65-F5344CB8AC3E}">
        <p14:creationId xmlns:p14="http://schemas.microsoft.com/office/powerpoint/2010/main" val="5194771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5F85A24E-C9F9-E148-AAF0-6C0D8EB8CA25}"/>
              </a:ext>
            </a:extLst>
          </p:cNvPr>
          <p:cNvSpPr/>
          <p:nvPr/>
        </p:nvSpPr>
        <p:spPr>
          <a:xfrm>
            <a:off x="2694710" y="27710"/>
            <a:ext cx="6802581" cy="6802581"/>
          </a:xfrm>
          <a:prstGeom prst="ellipse">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936C580E-2C03-6D4C-A8F5-7E910A001CE7}"/>
              </a:ext>
            </a:extLst>
          </p:cNvPr>
          <p:cNvSpPr/>
          <p:nvPr/>
        </p:nvSpPr>
        <p:spPr>
          <a:xfrm>
            <a:off x="3093028" y="426028"/>
            <a:ext cx="6005945" cy="6005945"/>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7" name="Straight Connector 6">
            <a:extLst>
              <a:ext uri="{FF2B5EF4-FFF2-40B4-BE49-F238E27FC236}">
                <a16:creationId xmlns:a16="http://schemas.microsoft.com/office/drawing/2014/main" id="{49E2BFF6-D03A-FC46-B106-B9864593ED19}"/>
              </a:ext>
            </a:extLst>
          </p:cNvPr>
          <p:cNvCxnSpPr>
            <a:stCxn id="4" idx="0"/>
            <a:endCxn id="4" idx="4"/>
          </p:cNvCxnSpPr>
          <p:nvPr/>
        </p:nvCxnSpPr>
        <p:spPr>
          <a:xfrm>
            <a:off x="6096001" y="27710"/>
            <a:ext cx="0" cy="680258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FF62AE94-7CF7-2741-A1F2-CDEA1D83F9AF}"/>
              </a:ext>
            </a:extLst>
          </p:cNvPr>
          <p:cNvCxnSpPr>
            <a:stCxn id="4" idx="2"/>
            <a:endCxn id="4" idx="6"/>
          </p:cNvCxnSpPr>
          <p:nvPr/>
        </p:nvCxnSpPr>
        <p:spPr>
          <a:xfrm>
            <a:off x="2694710" y="3429001"/>
            <a:ext cx="680258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9C20952E-B7D9-5846-9042-22FD372BEEA9}"/>
              </a:ext>
            </a:extLst>
          </p:cNvPr>
          <p:cNvSpPr txBox="1"/>
          <p:nvPr/>
        </p:nvSpPr>
        <p:spPr>
          <a:xfrm>
            <a:off x="444502" y="696381"/>
            <a:ext cx="1851890" cy="5078313"/>
          </a:xfrm>
          <a:prstGeom prst="rect">
            <a:avLst/>
          </a:prstGeom>
          <a:noFill/>
        </p:spPr>
        <p:txBody>
          <a:bodyPr wrap="square" rtlCol="0">
            <a:spAutoFit/>
          </a:bodyPr>
          <a:lstStyle/>
          <a:p>
            <a:pPr algn="ctr"/>
            <a:r>
              <a:rPr lang="en-GB" b="1" dirty="0">
                <a:latin typeface="Century Gothic" panose="020B0502020202020204" pitchFamily="34" charset="0"/>
              </a:rPr>
              <a:t>Now use these images to create your Seasons Wheel!</a:t>
            </a:r>
          </a:p>
          <a:p>
            <a:pPr algn="ctr"/>
            <a:endParaRPr lang="en-GB" b="1" dirty="0">
              <a:latin typeface="Century Gothic" panose="020B0502020202020204" pitchFamily="34" charset="0"/>
            </a:endParaRPr>
          </a:p>
          <a:p>
            <a:pPr algn="ctr"/>
            <a:r>
              <a:rPr lang="en-GB" b="1" dirty="0">
                <a:latin typeface="Century Gothic" panose="020B0502020202020204" pitchFamily="34" charset="0"/>
              </a:rPr>
              <a:t>You don’t have to use this template. You can make yours bigger, more colourful, 3D, out of different materials (like a collage), whatever you want!</a:t>
            </a:r>
          </a:p>
        </p:txBody>
      </p:sp>
      <p:sp>
        <p:nvSpPr>
          <p:cNvPr id="11" name="TextBox 10">
            <a:extLst>
              <a:ext uri="{FF2B5EF4-FFF2-40B4-BE49-F238E27FC236}">
                <a16:creationId xmlns:a16="http://schemas.microsoft.com/office/drawing/2014/main" id="{5C75BD8E-7483-A74A-AD52-3B19055E63F4}"/>
              </a:ext>
            </a:extLst>
          </p:cNvPr>
          <p:cNvSpPr txBox="1"/>
          <p:nvPr/>
        </p:nvSpPr>
        <p:spPr>
          <a:xfrm>
            <a:off x="9873672" y="1859339"/>
            <a:ext cx="1851890" cy="3139321"/>
          </a:xfrm>
          <a:prstGeom prst="rect">
            <a:avLst/>
          </a:prstGeom>
          <a:noFill/>
        </p:spPr>
        <p:txBody>
          <a:bodyPr wrap="square" rtlCol="0">
            <a:spAutoFit/>
          </a:bodyPr>
          <a:lstStyle/>
          <a:p>
            <a:pPr algn="ctr"/>
            <a:r>
              <a:rPr lang="en-GB" b="1" dirty="0">
                <a:latin typeface="Century Gothic" panose="020B0502020202020204" pitchFamily="34" charset="0"/>
              </a:rPr>
              <a:t>Just don’t forget to add the name of each season, some pictures linked to the season and the different months that fall under each season. </a:t>
            </a:r>
          </a:p>
        </p:txBody>
      </p:sp>
    </p:spTree>
    <p:extLst>
      <p:ext uri="{BB962C8B-B14F-4D97-AF65-F5344CB8AC3E}">
        <p14:creationId xmlns:p14="http://schemas.microsoft.com/office/powerpoint/2010/main" val="28577535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TotalTime>
  <Words>307</Words>
  <Application>Microsoft Macintosh PowerPoint</Application>
  <PresentationFormat>Widescreen</PresentationFormat>
  <Paragraphs>32</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Microsoft Office User</cp:lastModifiedBy>
  <cp:revision>3</cp:revision>
  <dcterms:created xsi:type="dcterms:W3CDTF">2020-04-17T21:00:10Z</dcterms:created>
  <dcterms:modified xsi:type="dcterms:W3CDTF">2020-04-18T09:10:16Z</dcterms:modified>
</cp:coreProperties>
</file>